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24963-5DD9-0EBF-A5FD-08AB36138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FC7B3-B8C7-4D9B-AC5C-634542054D6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D7F5B-4BC3-0018-E4E1-3D6FB92E7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2C057-9E19-403B-2C60-F5661114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C7646-C7F8-49AB-89F7-624A204A7F8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866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65DC2-57D6-F63D-3FB2-8423E9613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F50D3C-EF8D-4B72-BE5E-3D6407A0359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A75D88-5AD7-7A87-656B-543269B03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517D9-F597-4CD9-F07E-9BB08C140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D382A-63A1-4F10-B2F9-45FF5256BC6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00566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5C736-FFE7-DD0F-BD21-6524D77D8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307ECD-996F-4E2D-9D55-84298E63875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35602-D098-9463-FCCA-8CB5E95AB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2BC72-E166-EF11-3818-F03D3E549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EA5E04-09D1-4A00-9E46-3A421593261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86778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4C3F2-091B-A4A4-B014-4471299C0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45973-64F6-4835-BA7D-F626DAB6BC9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48E82-4FA0-35D5-201F-7C863569D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925C6-2295-0127-25E5-900E771F7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5BA47-121A-454B-BD6A-3C9F04A324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1195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79A4E-E436-25FA-9282-85D252DDF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0D88B9-A136-4DE4-A039-1E45E19CB55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DE333-D38E-69DA-7196-9DC4952FF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D8042-CD32-8F8A-60A0-AEE94E2F5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EF5F3-54C8-4042-B899-47E72934F24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15759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F99E1D-35CD-88AE-42BA-A0B52BDCA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605D0D-9D86-493A-905C-A7111DB378C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81C32DF-EBD9-30CB-F3ED-E36CC0524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24B7735-2F5E-A4CA-3196-C71B72444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A5745-1F73-4714-A51F-C2BB9B0EA52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17828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5A8C7A0-9A8F-92E6-22F8-F9DFA983F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6D3039-6D12-4137-92A7-DF810B68CEC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FE60B14-A495-C816-03B9-2272A7D89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6038271-14B3-2BA3-DBC5-630A86902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D137F-A7BC-4D80-9B77-777837F8C49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14528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A4AE2F9-43E6-6F7C-BF22-1343AE4FE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5FFC10-8A11-4223-B01E-C78E5005927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EFB1F3A-1731-D639-B8BD-22970F047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39A34F-1635-2FB9-55B5-26D07FC3A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44FD7-770C-4D73-A5B4-BC6A5BD51DC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71096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13135C4-0919-5EFD-163C-F77C26B73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AEDE85-0989-480F-9626-FD22FF54897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AC8B550-C583-B085-6E7C-D938E6A89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74A0290-61F2-5EE2-5FC7-C0272D814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8D55E-DEC7-485A-92BA-7C91A1E38E8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68637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086FA8E-D352-3D66-F828-03322C01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AE1506-21F0-459B-BAFA-D781F6D914E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8872E8-B398-6C76-C978-89F2096E0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9893C42-95D1-C8B8-80DA-E163433A7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BDC96-294F-48E9-829A-63DE30D9272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02832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B0077B4-20BE-0F4E-4515-332648D24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BEB4F7-91F4-4490-A4FA-C79E20DE6FE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C94B5A1-2F2D-CF44-02E4-82B935BC8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74D1A7-B994-306B-CFDC-246267628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79BB3-D449-4567-BF25-6A8DA3E33E5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34044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6FB3DD3-BE9B-57EF-3D13-1B684C09E8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0B0C11E-8EE1-6589-9948-00D96798C3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5DF6F-6560-B70F-B24F-0AFBD4739B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5A13F58-A3AD-4B7C-9E68-476681EC6AA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8DCC3-177F-FF99-4847-BAC4F3275D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165AF-4086-18C9-18BD-1E61FE3F1F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AF38907-9962-419E-8E4D-741A6DF45F5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DFA96D88-334A-C07D-522D-9D1AE9AD4A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78DDC4F-B02B-49B0-AA52-587E3307E75C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4A8B0C71-608F-57DE-A850-A0F220538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F28C3CAF-32B8-15F3-4A14-66246018478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2443602-B043-D317-994C-F5FC2559F8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8FACE9A-281C-D219-C275-153522AD8B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81D0BED3-0023-08A2-B1B1-AE915B95BA2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E109762-BDDA-E056-9A09-452707095C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77F9998-315E-936E-564D-458D57536F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1D0EEB66-3A77-5524-AEDA-CC553FB377E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F379B71-17AD-1B65-FA5B-F9E73AD4F3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14429F9-78C8-7F3F-1CAD-65703CCBD3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FF8AA5B3-2D46-7085-958B-1C678933D50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A6470DA7-685D-56C0-6C29-F9E3033D6B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E369762-1373-84CE-9BFC-42ADFFF080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3B2EED55-3573-F0D2-A708-D360CE9F0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52BE2ED9-503A-D655-512E-CECFB1E6393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85DC867-7A51-F03B-2763-A4853AAD1E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FB7ADF2-74A4-D3B5-90A0-F835FF92CC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C7802794-DF85-0FE8-2827-51B439302ED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E678E95-12D6-00BA-5CFF-35ECDC1F0B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8FB92F0-4393-77B1-216B-D957C9DA95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C77A3BE0-EAE1-A1D0-AAB5-641338B2830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63C0EAD-88D7-2B0E-21DC-42E1211EE2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13B7291-3F48-FCE1-CB35-29F55D5364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0B9574EE-8682-26BF-D0B5-674AD286F58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66AE1414-07F8-FF0E-B92E-814C694442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22FD18C-490B-2D6D-FED7-2EA63D9D66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01BAF0FE-D830-995F-03C8-FB1995A7E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E9545B59-BA0E-3319-CAB4-32AA5627DDC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A7B656B-B9F3-4CBF-9C79-943B8DDE11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3E34902-7BB9-674A-CFCD-5BF526433D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DA993E3-A032-41C3-8636-B85703778FC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244CB14-7E02-3551-6E80-D75CA54C46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4909AC6-8573-C688-4F5B-A505AFEA51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21932B8F-ADDE-4F83-0EC4-94F5AFE0AEF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757738B-AAF2-D92C-B60E-E67BAA6082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306C9AA-C9A0-5CD6-97A7-C471BD41EA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A5F373EC-4B66-1CF0-34B5-9A2F87AE6EB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8AA2C593-44CA-DF59-8126-8272FB27F7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DC19816-AABE-A2C7-FFBF-C0FAF516A1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93E6DC63-1D3F-0750-5C47-BA9522072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E5DBB612-C8A8-FB0C-CE74-F79848B84B7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BD50A64-AAA8-CEDA-70DC-5D4A158870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6228BFB-AD49-0B2D-E422-AC2E18E730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FD94F12-2B23-668B-2607-97A7CD55429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704357A-29EE-E383-444D-2AE2FA77C5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276A95C-3028-06DF-5E39-ED38894161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6993BF67-11E9-5C02-468D-A3292C76427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305EA3F-E862-56CB-B4CE-F1233CF528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94E16DE-7230-6858-ED75-C45D9000ED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85D219D2-D5C7-477F-FC51-891141723B0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9D1BD06F-C8EE-D5DE-1F31-A1CFCC5492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2F26258-0CC0-15DA-DA72-5E7E511653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75F7A7BA-ED95-D638-4CA6-BDE737EF2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768C655A-9B5B-A1E7-099D-35798823631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DC69B59-44F3-D956-DC30-187E51BCA3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DCB63A5-80D9-D60F-FFCF-3F7D1FF102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A6529EB2-F0B9-3F6D-7E9A-1F8AE161D57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D1F398D-A819-40FC-BD04-F1EEF9E0FC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6D22CB6-227D-10D3-C3AB-D79AAC2184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A7A829E3-0B1C-8B46-C7FB-4B608125664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68D7120-B8F4-EFF0-8A27-D90049AFB0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C9121C1-E9E0-961E-6193-24213A9F77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C6E89576-9463-62A0-AF77-659F001732A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F47CE656-0EB7-ACC7-6517-105227DBFA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B2E5B2F-F5BC-9BB7-B962-47B04DDA84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A803BE3A-7933-727A-F0BA-5257D45E7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8572061A-AEDB-E718-5E95-7C467145536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51FBA15-FF99-5A00-DE03-B17340A598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8A8A058-932A-09C4-6D03-1C0581D1DE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AA33F050-79B7-5C18-D7F2-C6ADED46958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7B32AC6-B964-A019-A5F7-08E63057F2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6C42011-E0ED-B4C6-4241-964D37C7E9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257C48C5-0076-12DE-8DA5-4BB5BFCA35D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BFA23A6-73E1-9F96-2554-9133D99803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49F9035-82ED-7F1C-DB57-9A447A2A98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0CC01C63-C683-87B1-936F-87CC19E76AB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27C5E5B5-D2EE-1ADF-2361-F02A2C0E5F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520CE92-7848-D4AD-1898-530A5B1F8E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4405DDFD-D346-A5F9-3460-13E960F2E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DC5C843C-5609-4620-EA0A-DC4A6BABAD3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FCAF975-CF47-1C25-3CA4-FB80BBFEBC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75FAAD6-8692-CBAD-F25F-8237CEC56F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DE2CE208-6C63-1585-D1C4-11AF99B06CE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1E6BE90-D194-5104-6504-CA756CFB6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0EFA76B-26D0-2B39-6463-F809797CD8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ABB1961C-5622-0C37-D4DD-BFF0D6F20FA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0D6DB4E-AFC3-4194-412B-AFF1C02CFC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33B58AF-4169-0367-D681-76763D2D40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30AD5923-2872-732A-BF88-B45BDE83D57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8E4E22D3-E2E9-385A-6F9A-C240809BB4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1CD1679-8D5D-2BDD-CD5E-F0C15E0B66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DAF63DE3-E7BA-B2F6-FF9A-DF0A6DE00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54E1E633-EFE4-7B7F-F34C-A46C0A0BBC1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0686756-EE48-C90D-99A5-32A9DCFAB9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35DB6FD-B5A5-9562-A96A-348DD9FAE5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4D771F9B-0CE4-4568-1F6F-EA452B6EBC4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E682BAA-4938-1776-0B69-391F6AEC46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EA1D167-EEB3-D65B-EBED-7EBDD867FE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D4B00E9F-7F01-64DB-5D07-D17599B4D16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8B0F999-D142-12FC-9301-ABE9B8FC8D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CB90C54-F92C-F641-E19D-DCEE177F15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088E465E-69FD-895F-BABE-C6F08450672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D42C2F20-A96C-166E-6A4C-A8D3BF1154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6959497-5997-F434-11E5-9B451FB490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2008-09-24T16:04:08Z</dcterms:created>
  <dcterms:modified xsi:type="dcterms:W3CDTF">2024-10-09T00:26:15Z</dcterms:modified>
</cp:coreProperties>
</file>