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47" r:id="rId2"/>
    <p:sldId id="258" r:id="rId3"/>
    <p:sldId id="259" r:id="rId4"/>
    <p:sldId id="265" r:id="rId5"/>
    <p:sldId id="260" r:id="rId6"/>
    <p:sldId id="266" r:id="rId7"/>
    <p:sldId id="267" r:id="rId8"/>
    <p:sldId id="345" r:id="rId9"/>
    <p:sldId id="269" r:id="rId10"/>
    <p:sldId id="271" r:id="rId11"/>
    <p:sldId id="270"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61" r:id="rId38"/>
    <p:sldId id="313" r:id="rId39"/>
    <p:sldId id="326" r:id="rId40"/>
    <p:sldId id="327" r:id="rId41"/>
    <p:sldId id="328" r:id="rId42"/>
    <p:sldId id="330" r:id="rId43"/>
    <p:sldId id="332" r:id="rId44"/>
    <p:sldId id="331" r:id="rId45"/>
    <p:sldId id="335" r:id="rId46"/>
    <p:sldId id="334" r:id="rId47"/>
    <p:sldId id="337" r:id="rId48"/>
    <p:sldId id="336" r:id="rId49"/>
    <p:sldId id="338" r:id="rId50"/>
    <p:sldId id="339" r:id="rId51"/>
    <p:sldId id="340" r:id="rId52"/>
    <p:sldId id="325" r:id="rId53"/>
    <p:sldId id="341" r:id="rId54"/>
    <p:sldId id="299" r:id="rId55"/>
    <p:sldId id="298" r:id="rId56"/>
    <p:sldId id="262" r:id="rId57"/>
    <p:sldId id="300" r:id="rId58"/>
    <p:sldId id="301" r:id="rId59"/>
    <p:sldId id="263" r:id="rId60"/>
    <p:sldId id="348"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55A0"/>
    <a:srgbClr val="257F22"/>
    <a:srgbClr val="A50021"/>
    <a:srgbClr val="245CA7"/>
    <a:srgbClr val="2C4F1B"/>
    <a:srgbClr val="315A14"/>
    <a:srgbClr val="3D611A"/>
    <a:srgbClr val="000066"/>
    <a:srgbClr val="00FF00"/>
    <a:srgbClr val="09FF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660"/>
  </p:normalViewPr>
  <p:slideViewPr>
    <p:cSldViewPr snapToGrid="0">
      <p:cViewPr varScale="1">
        <p:scale>
          <a:sx n="63" d="100"/>
          <a:sy n="63" d="100"/>
        </p:scale>
        <p:origin x="258" y="-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DA7BA5-8783-493A-AC67-6F9F17F78F36}"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2963137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DA7BA5-8783-493A-AC67-6F9F17F78F36}"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3692606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DA7BA5-8783-493A-AC67-6F9F17F78F36}"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743372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DA7BA5-8783-493A-AC67-6F9F17F78F36}"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1188513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CDA7BA5-8783-493A-AC67-6F9F17F78F36}"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4222282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DA7BA5-8783-493A-AC67-6F9F17F78F36}" type="datetimeFigureOut">
              <a:rPr lang="en-US" smtClean="0"/>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3786576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CDA7BA5-8783-493A-AC67-6F9F17F78F36}" type="datetimeFigureOut">
              <a:rPr lang="en-US" smtClean="0"/>
              <a:t>5/20/2024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1664783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CDA7BA5-8783-493A-AC67-6F9F17F78F36}" type="datetimeFigureOut">
              <a:rPr lang="en-US" smtClean="0"/>
              <a:t>5/20/2024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1484931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DA7BA5-8783-493A-AC67-6F9F17F78F36}" type="datetimeFigureOut">
              <a:rPr lang="en-US" smtClean="0"/>
              <a:t>5/20/2024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457389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CDA7BA5-8783-493A-AC67-6F9F17F78F36}" type="datetimeFigureOut">
              <a:rPr lang="en-US" smtClean="0"/>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2463570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CDA7BA5-8783-493A-AC67-6F9F17F78F36}" type="datetimeFigureOut">
              <a:rPr lang="en-US" smtClean="0"/>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B664DB-A86B-48C3-BBFE-2701E3D9E70B}" type="slidenum">
              <a:rPr lang="en-US" smtClean="0"/>
              <a:t>‹#›</a:t>
            </a:fld>
            <a:endParaRPr lang="en-US"/>
          </a:p>
        </p:txBody>
      </p:sp>
    </p:spTree>
    <p:extLst>
      <p:ext uri="{BB962C8B-B14F-4D97-AF65-F5344CB8AC3E}">
        <p14:creationId xmlns:p14="http://schemas.microsoft.com/office/powerpoint/2010/main" val="1934282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A7BA5-8783-493A-AC67-6F9F17F78F36}" type="datetimeFigureOut">
              <a:rPr lang="en-US" smtClean="0"/>
              <a:t>5/20/2024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B664DB-A86B-48C3-BBFE-2701E3D9E70B}" type="slidenum">
              <a:rPr lang="en-US" smtClean="0"/>
              <a:t>‹#›</a:t>
            </a:fld>
            <a:endParaRPr lang="en-US"/>
          </a:p>
        </p:txBody>
      </p:sp>
    </p:spTree>
    <p:extLst>
      <p:ext uri="{BB962C8B-B14F-4D97-AF65-F5344CB8AC3E}">
        <p14:creationId xmlns:p14="http://schemas.microsoft.com/office/powerpoint/2010/main" val="1683802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6.gif"/><Relationship Id="rId4" Type="http://schemas.openxmlformats.org/officeDocument/2006/relationships/image" Target="../media/image15.jp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7.jpeg"/></Relationships>
</file>

<file path=ppt/slides/_rels/slide43.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4.png"/><Relationship Id="rId7"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g"/><Relationship Id="rId4" Type="http://schemas.openxmlformats.org/officeDocument/2006/relationships/image" Target="../media/image18.jpeg"/><Relationship Id="rId9" Type="http://schemas.openxmlformats.org/officeDocument/2006/relationships/image" Target="../media/image15.jp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3.jpg"/><Relationship Id="rId5" Type="http://schemas.openxmlformats.org/officeDocument/2006/relationships/image" Target="../media/image3.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4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png"/><Relationship Id="rId7" Type="http://schemas.openxmlformats.org/officeDocument/2006/relationships/image" Target="../media/image31.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3.jpg"/><Relationship Id="rId5" Type="http://schemas.openxmlformats.org/officeDocument/2006/relationships/image" Target="../media/image19.jpg"/><Relationship Id="rId4" Type="http://schemas.openxmlformats.org/officeDocument/2006/relationships/image" Target="../media/image15.jpg"/><Relationship Id="rId9" Type="http://schemas.openxmlformats.org/officeDocument/2006/relationships/image" Target="../media/image16.gif"/></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png"/><Relationship Id="rId7" Type="http://schemas.openxmlformats.org/officeDocument/2006/relationships/image" Target="../media/image35.jp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3.jpg"/><Relationship Id="rId5" Type="http://schemas.openxmlformats.org/officeDocument/2006/relationships/image" Target="../media/image19.jpg"/><Relationship Id="rId4" Type="http://schemas.openxmlformats.org/officeDocument/2006/relationships/image" Target="../media/image15.jpg"/><Relationship Id="rId9"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1.png"/><Relationship Id="rId4" Type="http://schemas.openxmlformats.org/officeDocument/2006/relationships/image" Target="../media/image33.jp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jpeg"/></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5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E3068F4-C43F-1149-2353-475DA6C8F59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9" name="Picture 8">
            <a:extLst>
              <a:ext uri="{FF2B5EF4-FFF2-40B4-BE49-F238E27FC236}">
                <a16:creationId xmlns="" xmlns:a16="http://schemas.microsoft.com/office/drawing/2014/main" id="{FE50139F-747F-303C-2A20-A4E21F5AE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7950" y="0"/>
            <a:ext cx="6191250" cy="6857999"/>
          </a:xfrm>
          <a:prstGeom prst="rect">
            <a:avLst/>
          </a:prstGeom>
        </p:spPr>
      </p:pic>
      <p:pic>
        <p:nvPicPr>
          <p:cNvPr id="3" name="Picture 2">
            <a:extLst>
              <a:ext uri="{FF2B5EF4-FFF2-40B4-BE49-F238E27FC236}">
                <a16:creationId xmlns="" xmlns:a16="http://schemas.microsoft.com/office/drawing/2014/main" id="{0B0F670E-B27C-DA92-39B2-193803D404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139" y="0"/>
            <a:ext cx="4361666" cy="3002150"/>
          </a:xfrm>
          <a:prstGeom prst="rect">
            <a:avLst/>
          </a:prstGeom>
        </p:spPr>
      </p:pic>
      <p:sp>
        <p:nvSpPr>
          <p:cNvPr id="2" name="Rectangle 1"/>
          <p:cNvSpPr/>
          <p:nvPr/>
        </p:nvSpPr>
        <p:spPr>
          <a:xfrm>
            <a:off x="4548900" y="1074965"/>
            <a:ext cx="3772188" cy="1063433"/>
          </a:xfrm>
          <a:prstGeom prst="rect">
            <a:avLst/>
          </a:prstGeom>
        </p:spPr>
        <p:txBody>
          <a:bodyPr wrap="none">
            <a:spAutoFit/>
          </a:bodyPr>
          <a:lstStyle/>
          <a:p>
            <a:pPr algn="ctr">
              <a:lnSpc>
                <a:spcPct val="150000"/>
              </a:lnSpc>
            </a:pPr>
            <a:r>
              <a:rPr lang="en-US" sz="4800" b="1" dirty="0">
                <a:ln w="22225">
                  <a:noFill/>
                  <a:prstDash val="solid"/>
                </a:ln>
                <a:solidFill>
                  <a:srgbClr val="A50021"/>
                </a:solidFill>
                <a:latin typeface="Arial" panose="020B0604020202020204" pitchFamily="34" charset="0"/>
                <a:cs typeface="Arial" panose="020B0604020202020204" pitchFamily="34" charset="0"/>
              </a:rPr>
              <a:t>ĐỨC MARIA</a:t>
            </a:r>
          </a:p>
        </p:txBody>
      </p:sp>
      <p:sp>
        <p:nvSpPr>
          <p:cNvPr id="5" name="Rectangle 4"/>
          <p:cNvSpPr/>
          <p:nvPr/>
        </p:nvSpPr>
        <p:spPr>
          <a:xfrm>
            <a:off x="3466820" y="2138398"/>
            <a:ext cx="5128263" cy="739754"/>
          </a:xfrm>
          <a:prstGeom prst="rect">
            <a:avLst/>
          </a:prstGeom>
        </p:spPr>
        <p:txBody>
          <a:bodyPr wrap="none">
            <a:spAutoFit/>
          </a:bodyPr>
          <a:lstStyle/>
          <a:p>
            <a:pPr algn="ctr">
              <a:lnSpc>
                <a:spcPct val="150000"/>
              </a:lnSpc>
            </a:pPr>
            <a:r>
              <a:rPr lang="en-US" sz="3200" b="1" dirty="0">
                <a:ln w="22225">
                  <a:noFill/>
                  <a:prstDash val="solid"/>
                </a:ln>
                <a:solidFill>
                  <a:srgbClr val="000066"/>
                </a:solidFill>
                <a:latin typeface="Arial" panose="020B0604020202020204" pitchFamily="34" charset="0"/>
                <a:cs typeface="Arial" panose="020B0604020202020204" pitchFamily="34" charset="0"/>
              </a:rPr>
              <a:t>ĐIỂM TỰA CỦA GIẤC MƠ</a:t>
            </a:r>
          </a:p>
        </p:txBody>
      </p:sp>
      <p:pic>
        <p:nvPicPr>
          <p:cNvPr id="11" name="Picture 10">
            <a:extLst>
              <a:ext uri="{FF2B5EF4-FFF2-40B4-BE49-F238E27FC236}">
                <a16:creationId xmlns="" xmlns:a16="http://schemas.microsoft.com/office/drawing/2014/main" id="{55F05593-9F00-F23A-C9FA-E44DC3333DF1}"/>
              </a:ext>
            </a:extLst>
          </p:cNvPr>
          <p:cNvPicPr>
            <a:picLocks noChangeAspect="1"/>
          </p:cNvPicPr>
          <p:nvPr/>
        </p:nvPicPr>
        <p:blipFill rotWithShape="1">
          <a:blip r:embed="rId5">
            <a:extLst>
              <a:ext uri="{28A0092B-C50C-407E-A947-70E740481C1C}">
                <a14:useLocalDpi xmlns:a14="http://schemas.microsoft.com/office/drawing/2010/main" val="0"/>
              </a:ext>
            </a:extLst>
          </a:blip>
          <a:srcRect b="38180"/>
          <a:stretch/>
        </p:blipFill>
        <p:spPr>
          <a:xfrm rot="5400000">
            <a:off x="272133" y="2099078"/>
            <a:ext cx="4452967" cy="5035338"/>
          </a:xfrm>
          <a:prstGeom prst="rect">
            <a:avLst/>
          </a:prstGeom>
        </p:spPr>
      </p:pic>
      <p:sp>
        <p:nvSpPr>
          <p:cNvPr id="10" name="Rectangle 9"/>
          <p:cNvSpPr/>
          <p:nvPr/>
        </p:nvSpPr>
        <p:spPr>
          <a:xfrm>
            <a:off x="3995747" y="3059122"/>
            <a:ext cx="4599336" cy="739754"/>
          </a:xfrm>
          <a:prstGeom prst="rect">
            <a:avLst/>
          </a:prstGeom>
        </p:spPr>
        <p:txBody>
          <a:bodyPr wrap="none">
            <a:spAutoFit/>
          </a:bodyPr>
          <a:lstStyle/>
          <a:p>
            <a:pPr algn="ctr">
              <a:lnSpc>
                <a:spcPct val="150000"/>
              </a:lnSpc>
            </a:pPr>
            <a:r>
              <a:rPr lang="en-US" sz="3200" b="1" dirty="0">
                <a:ln w="22225">
                  <a:noFill/>
                  <a:prstDash val="solid"/>
                </a:ln>
                <a:solidFill>
                  <a:srgbClr val="257F22"/>
                </a:solidFill>
                <a:latin typeface="Arial" panose="020B0604020202020204" pitchFamily="34" charset="0"/>
                <a:cs typeface="Arial" panose="020B0604020202020204" pitchFamily="34" charset="0"/>
              </a:rPr>
              <a:t>“</a:t>
            </a:r>
            <a:r>
              <a:rPr lang="en-US" sz="3200" b="1" dirty="0" err="1">
                <a:ln w="22225">
                  <a:noFill/>
                  <a:prstDash val="solid"/>
                </a:ln>
                <a:solidFill>
                  <a:srgbClr val="257F22"/>
                </a:solidFill>
                <a:latin typeface="Arial" panose="020B0604020202020204" pitchFamily="34" charset="0"/>
                <a:cs typeface="Arial" panose="020B0604020202020204" pitchFamily="34" charset="0"/>
              </a:rPr>
              <a:t>Biến</a:t>
            </a:r>
            <a:r>
              <a:rPr lang="en-US" sz="3200" b="1" dirty="0">
                <a:ln w="22225">
                  <a:noFill/>
                  <a:prstDash val="solid"/>
                </a:ln>
                <a:solidFill>
                  <a:srgbClr val="257F22"/>
                </a:solidFill>
                <a:latin typeface="Arial" panose="020B0604020202020204" pitchFamily="34" charset="0"/>
                <a:cs typeface="Arial" panose="020B0604020202020204" pitchFamily="34" charset="0"/>
              </a:rPr>
              <a:t> </a:t>
            </a:r>
            <a:r>
              <a:rPr lang="en-US" sz="3200" b="1" dirty="0" err="1">
                <a:ln w="22225">
                  <a:noFill/>
                  <a:prstDash val="solid"/>
                </a:ln>
                <a:solidFill>
                  <a:srgbClr val="257F22"/>
                </a:solidFill>
                <a:latin typeface="Arial" panose="020B0604020202020204" pitchFamily="34" charset="0"/>
                <a:cs typeface="Arial" panose="020B0604020202020204" pitchFamily="34" charset="0"/>
              </a:rPr>
              <a:t>sói</a:t>
            </a:r>
            <a:r>
              <a:rPr lang="en-US" sz="3200" b="1" dirty="0">
                <a:ln w="22225">
                  <a:noFill/>
                  <a:prstDash val="solid"/>
                </a:ln>
                <a:solidFill>
                  <a:srgbClr val="257F22"/>
                </a:solidFill>
                <a:latin typeface="Arial" panose="020B0604020202020204" pitchFamily="34" charset="0"/>
                <a:cs typeface="Arial" panose="020B0604020202020204" pitchFamily="34" charset="0"/>
              </a:rPr>
              <a:t> </a:t>
            </a:r>
            <a:r>
              <a:rPr lang="en-US" sz="3200" b="1" dirty="0" err="1">
                <a:ln w="22225">
                  <a:noFill/>
                  <a:prstDash val="solid"/>
                </a:ln>
                <a:solidFill>
                  <a:srgbClr val="257F22"/>
                </a:solidFill>
                <a:latin typeface="Arial" panose="020B0604020202020204" pitchFamily="34" charset="0"/>
                <a:cs typeface="Arial" panose="020B0604020202020204" pitchFamily="34" charset="0"/>
              </a:rPr>
              <a:t>thành</a:t>
            </a:r>
            <a:r>
              <a:rPr lang="en-US" sz="3200" b="1" dirty="0">
                <a:ln w="22225">
                  <a:noFill/>
                  <a:prstDash val="solid"/>
                </a:ln>
                <a:solidFill>
                  <a:srgbClr val="257F22"/>
                </a:solidFill>
                <a:latin typeface="Arial" panose="020B0604020202020204" pitchFamily="34" charset="0"/>
                <a:cs typeface="Arial" panose="020B0604020202020204" pitchFamily="34" charset="0"/>
              </a:rPr>
              <a:t> </a:t>
            </a:r>
            <a:r>
              <a:rPr lang="en-US" sz="3200" b="1" dirty="0" err="1">
                <a:ln w="22225">
                  <a:noFill/>
                  <a:prstDash val="solid"/>
                </a:ln>
                <a:solidFill>
                  <a:srgbClr val="257F22"/>
                </a:solidFill>
                <a:latin typeface="Arial" panose="020B0604020202020204" pitchFamily="34" charset="0"/>
                <a:cs typeface="Arial" panose="020B0604020202020204" pitchFamily="34" charset="0"/>
              </a:rPr>
              <a:t>chiên</a:t>
            </a:r>
            <a:r>
              <a:rPr lang="en-US" sz="3200" b="1" dirty="0">
                <a:ln w="22225">
                  <a:noFill/>
                  <a:prstDash val="solid"/>
                </a:ln>
                <a:solidFill>
                  <a:srgbClr val="257F22"/>
                </a:solidFill>
                <a:latin typeface="Arial" panose="020B0604020202020204" pitchFamily="34" charset="0"/>
                <a:cs typeface="Arial" panose="020B0604020202020204" pitchFamily="34" charset="0"/>
              </a:rPr>
              <a:t>”</a:t>
            </a:r>
          </a:p>
        </p:txBody>
      </p:sp>
      <p:pic>
        <p:nvPicPr>
          <p:cNvPr id="8" name="Picture 7"/>
          <p:cNvPicPr>
            <a:picLocks noChangeAspect="1"/>
          </p:cNvPicPr>
          <p:nvPr/>
        </p:nvPicPr>
        <p:blipFill>
          <a:blip r:embed="rId6"/>
          <a:stretch>
            <a:fillRect/>
          </a:stretch>
        </p:blipFill>
        <p:spPr>
          <a:xfrm>
            <a:off x="3975314" y="3925349"/>
            <a:ext cx="4246618" cy="2829309"/>
          </a:xfrm>
          <a:prstGeom prst="ellipse">
            <a:avLst/>
          </a:prstGeom>
          <a:ln>
            <a:noFill/>
          </a:ln>
          <a:effectLst>
            <a:softEdge rad="112500"/>
          </a:effectLst>
        </p:spPr>
      </p:pic>
    </p:spTree>
    <p:extLst>
      <p:ext uri="{BB962C8B-B14F-4D97-AF65-F5344CB8AC3E}">
        <p14:creationId xmlns:p14="http://schemas.microsoft.com/office/powerpoint/2010/main" val="2195571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83109"/>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0" y="1390755"/>
            <a:ext cx="8913091" cy="2466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 </a:t>
            </a:r>
            <a:endParaRPr lang="en-US"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Và giờ đây, Giê-ru-sa-lem hỡi,</a:t>
            </a:r>
          </a:p>
          <a:p>
            <a:pPr algn="ctr">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cửa nội thành, ta đã dừng chân. *</a:t>
            </a:r>
          </a:p>
          <a:p>
            <a:pPr algn="ctr">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Giê-ru-sa-lem khác nào đô thị</a:t>
            </a:r>
          </a:p>
          <a:p>
            <a:pPr algn="ctr">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được xây nên một khối vẹn toàn.</a:t>
            </a:r>
          </a:p>
          <a:p>
            <a:pPr algn="ctr">
              <a:lnSpc>
                <a:spcPct val="120000"/>
              </a:lnSpc>
            </a:pPr>
            <a:endParaRPr lang="en-US"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892242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a:srcRect l="12673" r="12892"/>
          <a:stretch/>
        </p:blipFill>
        <p:spPr>
          <a:xfrm>
            <a:off x="0" y="0"/>
            <a:ext cx="9144000" cy="6858000"/>
          </a:xfrm>
          <a:prstGeom prst="rect">
            <a:avLst/>
          </a:prstGeom>
        </p:spPr>
      </p:pic>
      <p:sp>
        <p:nvSpPr>
          <p:cNvPr id="6" name="Rectangle 5"/>
          <p:cNvSpPr/>
          <p:nvPr/>
        </p:nvSpPr>
        <p:spPr>
          <a:xfrm>
            <a:off x="0" y="832846"/>
            <a:ext cx="8996218" cy="6158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Từng chi tộc, chi tộc của Chúa,</a:t>
            </a:r>
          </a:p>
          <a:p>
            <a:pPr algn="ct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trẩy hội lên đền ở nơi đây, *</a:t>
            </a:r>
          </a:p>
          <a:p>
            <a:pPr algn="ct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để danh Chúa, họ cùng </a:t>
            </a:r>
            <a:r>
              <a:rPr lang="vi-VN" sz="4400" b="1" i="1" kern="100" dirty="0" smtClean="0">
                <a:solidFill>
                  <a:srgbClr val="A50021"/>
                </a:solidFill>
                <a:latin typeface="Cambria" panose="02040503050406030204" pitchFamily="18" charset="0"/>
                <a:ea typeface="Calibri" panose="020F0502020204030204" pitchFamily="34" charset="0"/>
                <a:cs typeface="Times New Roman" panose="02020603050405020304" pitchFamily="18" charset="0"/>
              </a:rPr>
              <a:t>xưng tụng</a:t>
            </a: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a:t>
            </a:r>
          </a:p>
          <a:p>
            <a:pPr algn="ct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như lệnh đã truyền cho Ít-ra-en</a:t>
            </a:r>
            <a:r>
              <a:rPr lang="vi-VN" sz="4400" b="1" i="1" kern="100" dirty="0" smtClean="0">
                <a:solidFill>
                  <a:srgbClr val="A50021"/>
                </a:solidFill>
                <a:latin typeface="Cambria" panose="02040503050406030204" pitchFamily="18" charset="0"/>
                <a:ea typeface="Calibri" panose="020F0502020204030204" pitchFamily="34" charset="0"/>
                <a:cs typeface="Times New Roman" panose="02020603050405020304" pitchFamily="18" charset="0"/>
              </a:rPr>
              <a:t>. </a:t>
            </a: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003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83109"/>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87785" y="1119409"/>
            <a:ext cx="8913091" cy="2881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a:p>
            <a:pPr algn="ctr"/>
            <a:r>
              <a:rPr lang="vi-VN"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 </a:t>
            </a:r>
            <a:endParaRPr lang="en-US"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a:p>
            <a:pPr algn="ctr"/>
            <a:endParaRPr lang="en-US"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r>
              <a:rPr lang="vi-VN"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Cũng nơi đó, đặt ngai xét xử,</a:t>
            </a:r>
          </a:p>
          <a:p>
            <a:pPr algn="ctr"/>
            <a:r>
              <a:rPr lang="vi-VN"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ngai vàng của vương triều Đa-vít</a:t>
            </a:r>
            <a:r>
              <a:rPr lang="en-US"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a:t>
            </a:r>
          </a:p>
          <a:p>
            <a:pPr algn="ctr"/>
            <a:endParaRPr lang="en-US" sz="44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27950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83109"/>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141397" y="3482172"/>
            <a:ext cx="9308550" cy="2466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Hãy nguyện chúc Giê-ru-sa-lem được thái bình,</a:t>
            </a:r>
          </a:p>
          <a:p>
            <a:pP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rằng : “Chúc thân hữu của thành luôn thịnh đạt, *</a:t>
            </a:r>
          </a:p>
          <a:p>
            <a:pP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tường trong luỹ ngoài hằng yên ổn,</a:t>
            </a:r>
          </a:p>
          <a:p>
            <a:pP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lâu đài dinh thự mãi an ninh.”</a:t>
            </a:r>
          </a:p>
          <a:p>
            <a:pP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11278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83109"/>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420315" y="2154390"/>
            <a:ext cx="8913091" cy="2466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r>
              <a:rPr lang="vi-VN"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rPr>
              <a:t> </a:t>
            </a:r>
            <a:endParaRPr lang="en-US"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endParaRPr lang="en-US"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r>
              <a:rPr lang="vi-VN"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rPr>
              <a:t>Nghĩ tới anh em cùng là bạn hữu,</a:t>
            </a:r>
          </a:p>
          <a:p>
            <a:pPr>
              <a:lnSpc>
                <a:spcPct val="120000"/>
              </a:lnSpc>
            </a:pPr>
            <a:r>
              <a:rPr lang="vi-VN"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rPr>
              <a:t>tôi nói rằng : “Chúc thành đô an lạc.” *</a:t>
            </a:r>
          </a:p>
          <a:p>
            <a:pPr>
              <a:lnSpc>
                <a:spcPct val="120000"/>
              </a:lnSpc>
            </a:pPr>
            <a:r>
              <a:rPr lang="vi-VN"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rPr>
              <a:t>Nghĩ tới đền thánh Chúa, Thiên Chúa chúng ta thờ,</a:t>
            </a:r>
          </a:p>
          <a:p>
            <a:pPr>
              <a:lnSpc>
                <a:spcPct val="120000"/>
              </a:lnSpc>
            </a:pPr>
            <a:r>
              <a:rPr lang="vi-VN"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rPr>
              <a:t>tôi ước mong thành được hạnh phúc, hỡi thành đô.</a:t>
            </a:r>
            <a:endParaRPr lang="en-US"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r>
              <a:rPr lang="en-US"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rPr>
              <a:t>                                   </a:t>
            </a:r>
            <a:r>
              <a:rPr lang="en-US" sz="40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Vinh</a:t>
            </a:r>
            <a:r>
              <a:rPr lang="en-US" sz="40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0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danh</a:t>
            </a:r>
            <a:r>
              <a:rPr lang="en-US" sz="40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a:t>
            </a:r>
            <a:endParaRPr lang="vi-VN" sz="40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endParaRPr lang="vi-VN"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endParaRPr>
          </a:p>
          <a:p>
            <a:pPr>
              <a:lnSpc>
                <a:spcPct val="120000"/>
              </a:lnSpc>
            </a:pPr>
            <a:endParaRPr lang="en-US" sz="4000" b="1" i="1" kern="100" dirty="0">
              <a:solidFill>
                <a:srgbClr val="3D611A"/>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27818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83109"/>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568950"/>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Thánh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vịnh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112:</a:t>
            </a:r>
          </a:p>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114368" y="1240322"/>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đầy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hân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hoan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vui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mừng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được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đưa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vinh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quang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Nước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cùng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Danh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804446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57183" y="2007893"/>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Lạy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nhờ</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Hoà</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Bình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đã</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Ngôi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đã</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làm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Cùng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tôn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vinh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
        <p:nvSpPr>
          <p:cNvPr id="5" name="Rectangle 4"/>
          <p:cNvSpPr/>
          <p:nvPr/>
        </p:nvSpPr>
        <p:spPr>
          <a:xfrm>
            <a:off x="327212" y="467646"/>
            <a:ext cx="8758518" cy="1772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endParaRPr>
          </a:p>
          <a:p>
            <a:pPr algn="ctr">
              <a:lnSpc>
                <a:spcPct val="120000"/>
              </a:lnSpc>
            </a:pP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Thánh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vịnh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147:</a:t>
            </a:r>
          </a:p>
          <a:p>
            <a:pPr algn="ctr">
              <a:lnSpc>
                <a:spcPct val="120000"/>
              </a:lnSpc>
            </a:pPr>
            <a:r>
              <a:rPr lang="en-US" sz="4000" b="1" dirty="0">
                <a:ln w="22225">
                  <a:solidFill>
                    <a:schemeClr val="accent2"/>
                  </a:solidFill>
                  <a:prstDash val="solid"/>
                </a:ln>
                <a:solidFill>
                  <a:schemeClr val="tx2">
                    <a:lumMod val="50000"/>
                  </a:schemeClr>
                </a:solidFill>
                <a:cs typeface="Arial" panose="020B0604020202020204" pitchFamily="34" charset="0"/>
              </a:rPr>
              <a:t>  </a:t>
            </a:r>
            <a:r>
              <a:rPr lang="vi-VN" sz="4000" b="1" dirty="0">
                <a:ln w="22225">
                  <a:solidFill>
                    <a:schemeClr val="accent2"/>
                  </a:solidFill>
                  <a:prstDash val="solid"/>
                </a:ln>
                <a:solidFill>
                  <a:schemeClr val="tx2">
                    <a:lumMod val="50000"/>
                  </a:schemeClr>
                </a:solidFill>
                <a:cs typeface="Arial" panose="020B0604020202020204" pitchFamily="34" charset="0"/>
              </a:rPr>
              <a:t>Giê-ru-sa-lem được hưng phục</a:t>
            </a:r>
            <a:endParaRPr lang="en-US" sz="4000" b="1" dirty="0">
              <a:ln w="22225">
                <a:solidFill>
                  <a:schemeClr val="accent2"/>
                </a:solidFill>
                <a:prstDash val="solid"/>
              </a:ln>
              <a:solidFill>
                <a:schemeClr val="tx2">
                  <a:lumMod val="50000"/>
                </a:schemeClr>
              </a:solidFill>
              <a:latin typeface="Arial" panose="020B0604020202020204" pitchFamily="34" charset="0"/>
              <a:cs typeface="Arial" panose="020B0604020202020204" pitchFamily="34" charset="0"/>
            </a:endParaRPr>
          </a:p>
          <a:p>
            <a:pPr algn="ctr">
              <a:lnSpc>
                <a:spcPct val="120000"/>
              </a:lnSpc>
            </a:pP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15398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n w="22225">
                  <a:solidFill>
                    <a:schemeClr val="accent2"/>
                  </a:solidFill>
                  <a:prstDash val="solid"/>
                </a:ln>
                <a:solidFill>
                  <a:srgbClr val="002060"/>
                </a:solidFill>
                <a:latin typeface="Arial" panose="020B0604020202020204" pitchFamily="34" charset="0"/>
                <a:cs typeface="Arial" panose="020B0604020202020204" pitchFamily="34" charset="0"/>
              </a:rPr>
              <a:t>Hãy</a:t>
            </a:r>
            <a:r>
              <a:rPr lang="en-US" sz="4000" b="1" dirty="0">
                <a:ln w="22225">
                  <a:solidFill>
                    <a:schemeClr val="accent2"/>
                  </a:solidFill>
                  <a:prstDash val="solid"/>
                </a:ln>
                <a:solidFill>
                  <a:srgbClr val="00206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002060"/>
                </a:solidFill>
                <a:latin typeface="Arial" panose="020B0604020202020204" pitchFamily="34" charset="0"/>
                <a:cs typeface="Arial" panose="020B0604020202020204" pitchFamily="34" charset="0"/>
              </a:rPr>
              <a:t>ngợi</a:t>
            </a:r>
            <a:r>
              <a:rPr lang="en-US" sz="4000" b="1" dirty="0">
                <a:ln w="22225">
                  <a:solidFill>
                    <a:schemeClr val="accent2"/>
                  </a:solidFill>
                  <a:prstDash val="solid"/>
                </a:ln>
                <a:solidFill>
                  <a:srgbClr val="00206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002060"/>
                </a:solidFill>
                <a:latin typeface="Arial" panose="020B0604020202020204" pitchFamily="34" charset="0"/>
                <a:cs typeface="Arial" panose="020B0604020202020204" pitchFamily="34" charset="0"/>
              </a:rPr>
              <a:t>khen</a:t>
            </a:r>
            <a:endParaRPr lang="en-US" sz="4000" b="1" dirty="0">
              <a:ln w="22225">
                <a:solidFill>
                  <a:schemeClr val="accent2"/>
                </a:solidFill>
                <a:prstDash val="solid"/>
              </a:ln>
              <a:solidFill>
                <a:srgbClr val="002060"/>
              </a:solidFill>
              <a:latin typeface="Arial" panose="020B0604020202020204" pitchFamily="34" charset="0"/>
              <a:cs typeface="Arial" panose="020B0604020202020204" pitchFamily="34" charset="0"/>
            </a:endParaRPr>
          </a:p>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1" name="Picture 10"/>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191689" y="1069869"/>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ĐK:</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Giê-ru-sa-lem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khen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Xi-on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Danh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9759943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1" name="Picture 10"/>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217631" y="1074232"/>
            <a:ext cx="8746837"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1.</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đóng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cửa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cài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then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để</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sống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vui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bình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yên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trong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thành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sẽ</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khấng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ban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phước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lành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523259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132323" y="1230857"/>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ĐK:</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Giê-ru-sa-lem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khen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Xi-on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Danh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929669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42097" y="1825624"/>
            <a:ext cx="7886700" cy="4351338"/>
          </a:xfrm>
        </p:spPr>
        <p:txBody>
          <a:bodyPr/>
          <a:lstStyle/>
          <a:p>
            <a:endParaRPr lang="en-US"/>
          </a:p>
        </p:txBody>
      </p:sp>
      <p:pic>
        <p:nvPicPr>
          <p:cNvPr id="6" name="Picture 5"/>
          <p:cNvPicPr/>
          <p:nvPr/>
        </p:nvPicPr>
        <p:blipFill rotWithShape="1">
          <a:blip r:embed="rId2">
            <a:extLst>
              <a:ext uri="{28A0092B-C50C-407E-A947-70E740481C1C}">
                <a14:useLocalDpi xmlns:a14="http://schemas.microsoft.com/office/drawing/2010/main" val="0"/>
              </a:ext>
            </a:extLst>
          </a:blip>
          <a:srcRect l="12856" r="13925" b="3428"/>
          <a:stretch/>
        </p:blipFill>
        <p:spPr bwMode="auto">
          <a:xfrm>
            <a:off x="0" y="0"/>
            <a:ext cx="9444251" cy="6976649"/>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 xmlns:a16="http://schemas.microsoft.com/office/drawing/2014/main" id="{C643EAC8-0B52-A26A-0827-F90535D8BE63}"/>
              </a:ext>
            </a:extLst>
          </p:cNvPr>
          <p:cNvSpPr txBox="1"/>
          <p:nvPr/>
        </p:nvSpPr>
        <p:spPr>
          <a:xfrm>
            <a:off x="450502" y="706436"/>
            <a:ext cx="8693498" cy="5159874"/>
          </a:xfrm>
          <a:prstGeom prst="rect">
            <a:avLst/>
          </a:prstGeom>
          <a:noFill/>
        </p:spPr>
        <p:txBody>
          <a:bodyPr wrap="square" rtlCol="0">
            <a:spAutoFit/>
          </a:bodyPr>
          <a:lstStyle/>
          <a:p>
            <a:pPr algn="ctr">
              <a:lnSpc>
                <a:spcPct val="110000"/>
              </a:lnSpc>
              <a:spcBef>
                <a:spcPts val="720"/>
              </a:spcBef>
              <a:spcAft>
                <a:spcPts val="800"/>
              </a:spcAft>
            </a:pPr>
            <a:r>
              <a:rPr lang="en-US" sz="4800" b="1" kern="100" dirty="0">
                <a:solidFill>
                  <a:srgbClr val="C00000"/>
                </a:solidFill>
                <a:latin typeface="Cambria" panose="02040503050406030204" pitchFamily="18" charset="0"/>
                <a:ea typeface="Calibri" panose="020F0502020204030204" pitchFamily="34" charset="0"/>
                <a:cs typeface="Times New Roman" panose="02020603050405020304" pitchFamily="18" charset="0"/>
              </a:rPr>
              <a:t>MẸ PHÙ HỘ</a:t>
            </a:r>
          </a:p>
          <a:p>
            <a:pPr algn="just">
              <a:lnSpc>
                <a:spcPct val="110000"/>
              </a:lnSpc>
              <a:spcBef>
                <a:spcPts val="720"/>
              </a:spcBef>
              <a:spcAft>
                <a:spcPts val="800"/>
              </a:spcAft>
            </a:pP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1.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Về</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trước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nhan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dâng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lời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tạ</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ơn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Lời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hát</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bay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cao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trước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toà</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yêu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là</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Đấng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Mẫu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sư</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cùng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Cha Bosco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trì</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hồn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thơ</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bao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niên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thiếu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0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endParaRPr lang="x-none" sz="4000" b="1" kern="100" dirty="0">
              <a:solidFill>
                <a:srgbClr val="000066"/>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117068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140310" y="1027907"/>
            <a:ext cx="8746837"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2.</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phán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truyền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toàn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năng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ban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xuống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giữa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trần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gian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Như</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vó</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câu</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dặm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trường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bốn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phương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tung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hoành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2022478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230909" y="772230"/>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ĐK:</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Giê-ru-sa-lem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khen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Xi-on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Danh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8848808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29009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198581" y="268432"/>
            <a:ext cx="8746837" cy="55138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3.</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Luật</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thánh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truyền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ban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-cop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It-</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ra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en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Không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có</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dân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tộc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được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bảo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ban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như</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vậy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2749908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230909" y="772230"/>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ĐK:</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Giê-ru-sa-lem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khen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Xi-on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hãy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Danh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9297950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5" name="Rectangle 4"/>
          <p:cNvSpPr/>
          <p:nvPr/>
        </p:nvSpPr>
        <p:spPr>
          <a:xfrm>
            <a:off x="2152650" y="503116"/>
            <a:ext cx="8662622"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Vinh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danh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sp>
        <p:nvSpPr>
          <p:cNvPr id="6" name="Rectangle 5"/>
          <p:cNvSpPr/>
          <p:nvPr/>
        </p:nvSpPr>
        <p:spPr>
          <a:xfrm>
            <a:off x="0" y="1596552"/>
            <a:ext cx="8996218"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Lạy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nhờ</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Hoà</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Bình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đã</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Nơi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Ngôi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đã</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làm</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người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Cùng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p>
          <a:p>
            <a:pPr algn="ctr">
              <a:lnSpc>
                <a:spcPct val="120000"/>
              </a:lnSpc>
            </a:pP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tôn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vinh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6085473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5" name="Rectangle 4"/>
          <p:cNvSpPr/>
          <p:nvPr/>
        </p:nvSpPr>
        <p:spPr>
          <a:xfrm>
            <a:off x="184678" y="385809"/>
            <a:ext cx="8758518" cy="2128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Thánh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ca</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smtClean="0">
                <a:ln w="22225">
                  <a:solidFill>
                    <a:schemeClr val="accent2"/>
                  </a:solidFill>
                  <a:prstDash val="solid"/>
                </a:ln>
                <a:solidFill>
                  <a:srgbClr val="C00000"/>
                </a:solidFill>
                <a:latin typeface="Arial" panose="020B0604020202020204" pitchFamily="34" charset="0"/>
                <a:cs typeface="Arial" panose="020B0604020202020204" pitchFamily="34" charset="0"/>
              </a:rPr>
              <a:t>E-</a:t>
            </a:r>
            <a:r>
              <a:rPr lang="en-US" sz="4000" b="1" dirty="0" err="1" smtClean="0">
                <a:ln w="22225">
                  <a:solidFill>
                    <a:schemeClr val="accent2"/>
                  </a:solidFill>
                  <a:prstDash val="solid"/>
                </a:ln>
                <a:solidFill>
                  <a:srgbClr val="C00000"/>
                </a:solidFill>
                <a:latin typeface="Arial" panose="020B0604020202020204" pitchFamily="34" charset="0"/>
                <a:cs typeface="Arial" panose="020B0604020202020204" pitchFamily="34" charset="0"/>
              </a:rPr>
              <a:t>phe</a:t>
            </a:r>
            <a:r>
              <a:rPr lang="en-US" sz="4000" b="1" dirty="0" smtClean="0">
                <a:ln w="22225">
                  <a:solidFill>
                    <a:schemeClr val="accent2"/>
                  </a:solidFill>
                  <a:prstDash val="solid"/>
                </a:ln>
                <a:solidFill>
                  <a:srgbClr val="C00000"/>
                </a:solidFill>
                <a:latin typeface="Arial" panose="020B0604020202020204" pitchFamily="34" charset="0"/>
                <a:cs typeface="Arial" panose="020B0604020202020204" pitchFamily="34" charset="0"/>
              </a:rPr>
              <a:t>-so</a:t>
            </a:r>
            <a:endPar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endParaRPr>
          </a:p>
          <a:p>
            <a:pPr algn="ctr">
              <a:lnSpc>
                <a:spcPct val="120000"/>
              </a:lnSpc>
            </a:pPr>
            <a:r>
              <a:rPr lang="vi-VN" sz="4000" b="1" dirty="0">
                <a:ln w="22225">
                  <a:solidFill>
                    <a:schemeClr val="accent2"/>
                  </a:solidFill>
                  <a:prstDash val="solid"/>
                </a:ln>
                <a:solidFill>
                  <a:schemeClr val="tx2">
                    <a:lumMod val="50000"/>
                  </a:schemeClr>
                </a:solidFill>
                <a:cs typeface="Arial" panose="020B0604020202020204" pitchFamily="34" charset="0"/>
              </a:rPr>
              <a:t>Ca tụng Thiên Chúa cứu </a:t>
            </a:r>
            <a:r>
              <a:rPr lang="vi-VN" sz="4000" b="1" dirty="0" smtClean="0">
                <a:ln w="22225">
                  <a:solidFill>
                    <a:schemeClr val="accent2"/>
                  </a:solidFill>
                  <a:prstDash val="solid"/>
                </a:ln>
                <a:solidFill>
                  <a:schemeClr val="tx2">
                    <a:lumMod val="50000"/>
                  </a:schemeClr>
                </a:solidFill>
                <a:cs typeface="Arial" panose="020B0604020202020204" pitchFamily="34" charset="0"/>
              </a:rPr>
              <a:t>đ</a:t>
            </a:r>
            <a:r>
              <a:rPr lang="en-US" sz="4000" b="1" dirty="0" smtClean="0">
                <a:ln w="22225">
                  <a:solidFill>
                    <a:schemeClr val="accent2"/>
                  </a:solidFill>
                  <a:prstDash val="solid"/>
                </a:ln>
                <a:solidFill>
                  <a:schemeClr val="tx2">
                    <a:lumMod val="50000"/>
                  </a:schemeClr>
                </a:solidFill>
                <a:cs typeface="Arial" panose="020B0604020202020204" pitchFamily="34" charset="0"/>
              </a:rPr>
              <a:t>ộ</a:t>
            </a:r>
            <a:endParaRPr lang="en-US" sz="4000" b="1" dirty="0">
              <a:ln w="22225">
                <a:solidFill>
                  <a:schemeClr val="accent2"/>
                </a:solidFill>
                <a:prstDash val="solid"/>
              </a:ln>
              <a:solidFill>
                <a:schemeClr val="tx2">
                  <a:lumMod val="50000"/>
                </a:schemeClr>
              </a:solidFill>
              <a:latin typeface="Arial" panose="020B0604020202020204" pitchFamily="34" charset="0"/>
              <a:cs typeface="Arial" panose="020B0604020202020204" pitchFamily="34" charset="0"/>
            </a:endParaRPr>
          </a:p>
        </p:txBody>
      </p:sp>
      <p:sp>
        <p:nvSpPr>
          <p:cNvPr id="6" name="Rectangle 5"/>
          <p:cNvSpPr/>
          <p:nvPr/>
        </p:nvSpPr>
        <p:spPr>
          <a:xfrm>
            <a:off x="107392" y="2300523"/>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Lạy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nhờ</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cứu</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chuộc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sức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mạnh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và</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Nước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đã</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Cùng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ca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quyền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năng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2341656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5" name="Rectangle 4"/>
          <p:cNvSpPr/>
          <p:nvPr/>
        </p:nvSpPr>
        <p:spPr>
          <a:xfrm>
            <a:off x="-95896" y="159242"/>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sp>
        <p:nvSpPr>
          <p:cNvPr id="6" name="Rectangle 5"/>
          <p:cNvSpPr/>
          <p:nvPr/>
        </p:nvSpPr>
        <p:spPr>
          <a:xfrm>
            <a:off x="114368" y="915921"/>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Chúc</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Chúa</a:t>
            </a:r>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just"/>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là</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Thân</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Phụ</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Đức</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Giê-su</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Ki-</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tô</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A50021"/>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ta.</a:t>
            </a:r>
          </a:p>
          <a:p>
            <a:pPr algn="just"/>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11018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151374" y="1613777"/>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vi-VN"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Trong Đức Ki-tô,</a:t>
            </a:r>
            <a:r>
              <a:rPr lang="en-US"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 </a:t>
            </a:r>
            <a:r>
              <a:rPr lang="vi-VN"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từ cõi trời, Người đã thi ân giáng phúc,</a:t>
            </a:r>
          </a:p>
          <a:p>
            <a:pPr algn="just">
              <a:lnSpc>
                <a:spcPct val="120000"/>
              </a:lnSpc>
            </a:pPr>
            <a:r>
              <a:rPr lang="vi-VN"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cho ta hưởng muôn vàn ơn phúc của Thánh Thần.</a:t>
            </a:r>
          </a:p>
          <a:p>
            <a:pPr algn="just">
              <a:lnSpc>
                <a:spcPct val="120000"/>
              </a:lnSpc>
            </a:pPr>
            <a:endParaRPr lang="en-US"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151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95896" y="159242"/>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210264" y="1338943"/>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Trong Đức Ki-tô,</a:t>
            </a:r>
          </a:p>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Người đã chọn ta trước cả khi tạo thành vũ trụ,</a:t>
            </a:r>
          </a:p>
          <a:p>
            <a:pPr algn="just"/>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just"/>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5685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sp>
        <p:nvSpPr>
          <p:cNvPr id="6" name="Rectangle 5"/>
          <p:cNvSpPr/>
          <p:nvPr/>
        </p:nvSpPr>
        <p:spPr>
          <a:xfrm>
            <a:off x="230909" y="1773798"/>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để trước thánh nhan Người,</a:t>
            </a:r>
          </a:p>
          <a:p>
            <a:pPr algn="just">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ta trở nên tinh tuyền thánh thiện,</a:t>
            </a:r>
          </a:p>
          <a:p>
            <a:pPr algn="just">
              <a:lnSpc>
                <a:spcPct val="120000"/>
              </a:lnSpc>
            </a:pPr>
            <a:r>
              <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nhờ tình thương của Người.</a:t>
            </a:r>
          </a:p>
          <a:p>
            <a:pPr algn="just">
              <a:lnSpc>
                <a:spcPct val="120000"/>
              </a:lnSpc>
            </a:pPr>
            <a:endParaRPr lang="vi-VN"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a:p>
            <a:pPr algn="just">
              <a:lnSpc>
                <a:spcPct val="120000"/>
              </a:lnSpc>
            </a:pPr>
            <a:endParaRPr lang="en-US" sz="44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785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 name="Picture 6"/>
          <p:cNvPicPr/>
          <p:nvPr/>
        </p:nvPicPr>
        <p:blipFill rotWithShape="1">
          <a:blip r:embed="rId2">
            <a:extLst>
              <a:ext uri="{28A0092B-C50C-407E-A947-70E740481C1C}">
                <a14:useLocalDpi xmlns:a14="http://schemas.microsoft.com/office/drawing/2010/main" val="0"/>
              </a:ext>
            </a:extLst>
          </a:blip>
          <a:srcRect l="12856" r="13925"/>
          <a:stretch/>
        </p:blipFill>
        <p:spPr bwMode="auto">
          <a:xfrm>
            <a:off x="-1" y="1"/>
            <a:ext cx="9444251" cy="6858000"/>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 xmlns:a16="http://schemas.microsoft.com/office/drawing/2014/main" id="{C643EAC8-0B52-A26A-0827-F90535D8BE63}"/>
              </a:ext>
            </a:extLst>
          </p:cNvPr>
          <p:cNvSpPr txBox="1"/>
          <p:nvPr/>
        </p:nvSpPr>
        <p:spPr>
          <a:xfrm>
            <a:off x="376749" y="483652"/>
            <a:ext cx="8238333" cy="6739474"/>
          </a:xfrm>
          <a:prstGeom prst="rect">
            <a:avLst/>
          </a:prstGeom>
          <a:noFill/>
        </p:spPr>
        <p:txBody>
          <a:bodyPr wrap="square" rtlCol="0">
            <a:spAutoFit/>
          </a:bodyPr>
          <a:lstStyle/>
          <a:p>
            <a:pPr algn="just">
              <a:lnSpc>
                <a:spcPct val="110000"/>
              </a:lnSpc>
              <a:spcBef>
                <a:spcPts val="720"/>
              </a:spcBef>
              <a:spcAft>
                <a:spcPts val="800"/>
              </a:spcAft>
            </a:pP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Nguyện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hiến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dâng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tuổi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xuân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đời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vừa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chớm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đơn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bông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những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nụ</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hồng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non.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chở</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che</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sớm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hôm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để</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hồng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ươm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ngát</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hương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đượm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nồng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phút</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hiến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dâng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mùa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xuân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a:t>
            </a:r>
          </a:p>
          <a:p>
            <a:pPr algn="just">
              <a:lnSpc>
                <a:spcPct val="110000"/>
              </a:lnSpc>
              <a:spcBef>
                <a:spcPts val="720"/>
              </a:spcBef>
              <a:spcAft>
                <a:spcPts val="800"/>
              </a:spcAft>
            </a:pPr>
            <a:r>
              <a:rPr lang="en-US" sz="4800" b="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 </a:t>
            </a:r>
            <a:endParaRPr lang="x-none" sz="4800" b="1"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843141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95896" y="159242"/>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114368" y="1443839"/>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Theo ý muốn và lòng nhân ái của Người,</a:t>
            </a:r>
          </a:p>
          <a:p>
            <a:pPr algn="just">
              <a:lnSpc>
                <a:spcPct val="120000"/>
              </a:lnSpc>
            </a:pPr>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Người đã tiền định cho ta làm nghĩa tử</a:t>
            </a:r>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p>
          <a:p>
            <a:pPr algn="just">
              <a:lnSpc>
                <a:spcPct val="120000"/>
              </a:lnSpc>
            </a:pPr>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nhờ Đức Giê-su Ki-tô,</a:t>
            </a:r>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just">
              <a:lnSpc>
                <a:spcPct val="120000"/>
              </a:lnSpc>
            </a:pPr>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10745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230909" y="1141700"/>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vi-VN"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để ta hằng ngợi khen ân sủng rạng ngời, *</a:t>
            </a:r>
          </a:p>
          <a:p>
            <a:pPr algn="just">
              <a:lnSpc>
                <a:spcPct val="120000"/>
              </a:lnSpc>
            </a:pPr>
            <a:r>
              <a:rPr lang="vi-VN"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ân sủng Người ban tặng cho ta</a:t>
            </a:r>
          </a:p>
          <a:p>
            <a:pPr algn="just">
              <a:lnSpc>
                <a:spcPct val="120000"/>
              </a:lnSpc>
            </a:pPr>
            <a:r>
              <a:rPr lang="vi-VN"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trong Thánh Tử yêu dấu.</a:t>
            </a:r>
          </a:p>
          <a:p>
            <a:pPr algn="just">
              <a:lnSpc>
                <a:spcPct val="120000"/>
              </a:lnSpc>
            </a:pPr>
            <a:endParaRPr lang="en-US" sz="48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37920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95896" y="159242"/>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230909" y="1773798"/>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Trong Thánh Tử, nhờ máu Thánh Tử đổ ra,</a:t>
            </a:r>
          </a:p>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chúng ta được cứu chuộc, *</a:t>
            </a:r>
          </a:p>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được thứ tha tội lỗi,</a:t>
            </a:r>
          </a:p>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theo lượng ân sủng rất phong phú của Người.</a:t>
            </a:r>
          </a:p>
          <a:p>
            <a:pPr algn="just"/>
            <a:endPar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just"/>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05677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157367"/>
            <a:ext cx="9144000" cy="6941109"/>
          </a:xfrm>
          <a:prstGeom prst="rect">
            <a:avLst/>
          </a:prstGeom>
        </p:spPr>
      </p:pic>
      <p:sp>
        <p:nvSpPr>
          <p:cNvPr id="6" name="Rectangle 5"/>
          <p:cNvSpPr/>
          <p:nvPr/>
        </p:nvSpPr>
        <p:spPr>
          <a:xfrm>
            <a:off x="172638" y="1298176"/>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vi-VN" sz="48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Ân sủng này, Thiên Chúa đã rộng ban cho ta</a:t>
            </a:r>
          </a:p>
          <a:p>
            <a:pPr algn="just">
              <a:lnSpc>
                <a:spcPct val="120000"/>
              </a:lnSpc>
            </a:pPr>
            <a:r>
              <a:rPr lang="vi-VN" sz="48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rPr>
              <a:t>cùng với tất cả sự khôn ngoan thông hiểu.</a:t>
            </a:r>
          </a:p>
          <a:p>
            <a:pPr algn="just">
              <a:lnSpc>
                <a:spcPct val="120000"/>
              </a:lnSpc>
            </a:pPr>
            <a:endParaRPr lang="en-US" sz="4800" b="1" i="1" kern="100" dirty="0">
              <a:solidFill>
                <a:srgbClr val="315A14"/>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39075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95896" y="159242"/>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210264" y="1338943"/>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Người cho ta được biết thiên ý nhiệm mầu : *</a:t>
            </a:r>
          </a:p>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thiên ý này là kế hoạch yêu thương</a:t>
            </a:r>
          </a:p>
          <a:p>
            <a:pPr algn="just"/>
            <a:r>
              <a:rPr lang="vi-VN"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Người đã định từ trước trong Đức Ki-tô.</a:t>
            </a:r>
          </a:p>
          <a:p>
            <a:pPr algn="just"/>
            <a:endPar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6961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708326"/>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6" name="Rectangle 5"/>
          <p:cNvSpPr/>
          <p:nvPr/>
        </p:nvSpPr>
        <p:spPr>
          <a:xfrm>
            <a:off x="230909" y="1896207"/>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Đó là đưa thời gian tới hồi viên mãn, *</a:t>
            </a:r>
          </a:p>
          <a:p>
            <a:pPr algn="just">
              <a:lnSpc>
                <a:spcPct val="120000"/>
              </a:lnSpc>
            </a:pPr>
            <a:r>
              <a:rPr lang="vi-VN"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là quy tụ muôn loài trong trời đất</a:t>
            </a:r>
          </a:p>
          <a:p>
            <a:pPr algn="just"/>
            <a:r>
              <a:rPr lang="vi-VN"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dưới quyền một thủ lãnh là Đức Ki-tô.</a:t>
            </a:r>
            <a:endParaRPr lang="en-US"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a:p>
            <a:pPr algn="just"/>
            <a:r>
              <a:rPr lang="en-US"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                         </a:t>
            </a:r>
          </a:p>
          <a:p>
            <a:pPr algn="just"/>
            <a:r>
              <a:rPr lang="en-US"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                                     </a:t>
            </a:r>
            <a:r>
              <a:rPr lang="en-US" sz="4000" b="1" i="1" kern="100" dirty="0" err="1">
                <a:solidFill>
                  <a:srgbClr val="2C4F1B"/>
                </a:solidFill>
                <a:latin typeface="Cambria" panose="02040503050406030204" pitchFamily="18" charset="0"/>
                <a:ea typeface="Calibri" panose="020F0502020204030204" pitchFamily="34" charset="0"/>
                <a:cs typeface="Times New Roman" panose="02020603050405020304" pitchFamily="18" charset="0"/>
              </a:rPr>
              <a:t>Vinh</a:t>
            </a:r>
            <a:r>
              <a:rPr lang="en-US"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 </a:t>
            </a:r>
            <a:r>
              <a:rPr lang="en-US" sz="4000" b="1" i="1" kern="100" dirty="0" err="1">
                <a:solidFill>
                  <a:srgbClr val="2C4F1B"/>
                </a:solidFill>
                <a:latin typeface="Cambria" panose="02040503050406030204" pitchFamily="18" charset="0"/>
                <a:ea typeface="Calibri" panose="020F0502020204030204" pitchFamily="34" charset="0"/>
                <a:cs typeface="Times New Roman" panose="02020603050405020304" pitchFamily="18" charset="0"/>
              </a:rPr>
              <a:t>danh</a:t>
            </a:r>
            <a:r>
              <a:rPr lang="en-US"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rPr>
              <a:t>…</a:t>
            </a:r>
            <a:endParaRPr lang="vi-VN"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a:p>
            <a:pPr algn="just"/>
            <a:endParaRPr lang="vi-VN"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a:p>
            <a:pPr algn="just"/>
            <a:endParaRPr lang="en-US" sz="4000" b="1" i="1" kern="100" dirty="0">
              <a:solidFill>
                <a:srgbClr val="2C4F1B"/>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98293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5"/>
          <a:srcRect l="12673" r="16683"/>
          <a:stretch/>
        </p:blipFill>
        <p:spPr>
          <a:xfrm>
            <a:off x="0" y="-83109"/>
            <a:ext cx="9144000" cy="6941109"/>
          </a:xfrm>
          <a:prstGeom prst="rect">
            <a:avLst/>
          </a:prstGeom>
        </p:spPr>
      </p:pic>
      <p:sp>
        <p:nvSpPr>
          <p:cNvPr id="5" name="Rectangle 4"/>
          <p:cNvSpPr/>
          <p:nvPr/>
        </p:nvSpPr>
        <p:spPr>
          <a:xfrm>
            <a:off x="327212" y="931728"/>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Thánh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ca</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smtClean="0">
                <a:ln w="22225">
                  <a:solidFill>
                    <a:schemeClr val="accent2"/>
                  </a:solidFill>
                  <a:prstDash val="solid"/>
                </a:ln>
                <a:solidFill>
                  <a:srgbClr val="C00000"/>
                </a:solidFill>
                <a:latin typeface="Arial" panose="020B0604020202020204" pitchFamily="34" charset="0"/>
                <a:cs typeface="Arial" panose="020B0604020202020204" pitchFamily="34" charset="0"/>
              </a:rPr>
              <a:t>E-</a:t>
            </a:r>
            <a:r>
              <a:rPr lang="en-US" sz="4000" b="1" dirty="0" err="1" smtClean="0">
                <a:ln w="22225">
                  <a:solidFill>
                    <a:schemeClr val="accent2"/>
                  </a:solidFill>
                  <a:prstDash val="solid"/>
                </a:ln>
                <a:solidFill>
                  <a:srgbClr val="C00000"/>
                </a:solidFill>
                <a:latin typeface="Arial" panose="020B0604020202020204" pitchFamily="34" charset="0"/>
                <a:cs typeface="Arial" panose="020B0604020202020204" pitchFamily="34" charset="0"/>
              </a:rPr>
              <a:t>phe</a:t>
            </a:r>
            <a:r>
              <a:rPr lang="en-US" sz="4000" b="1" dirty="0" smtClean="0">
                <a:ln w="22225">
                  <a:solidFill>
                    <a:schemeClr val="accent2"/>
                  </a:solidFill>
                  <a:prstDash val="solid"/>
                </a:ln>
                <a:solidFill>
                  <a:srgbClr val="C00000"/>
                </a:solidFill>
                <a:latin typeface="Arial" panose="020B0604020202020204" pitchFamily="34" charset="0"/>
                <a:cs typeface="Arial" panose="020B0604020202020204" pitchFamily="34" charset="0"/>
              </a:rPr>
              <a:t>-so</a:t>
            </a:r>
            <a:endPar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endParaRPr>
          </a:p>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sp>
        <p:nvSpPr>
          <p:cNvPr id="6" name="Rectangle 5"/>
          <p:cNvSpPr/>
          <p:nvPr/>
        </p:nvSpPr>
        <p:spPr>
          <a:xfrm>
            <a:off x="114368" y="1916468"/>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Lạy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nhờ</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ơn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cứu</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chuộc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sức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mạnh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và</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Nước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đã</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Cùng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ca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ngợi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quyền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năng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5493843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66255" y="-120073"/>
            <a:ext cx="9245600" cy="7112000"/>
          </a:xfrm>
          <a:prstGeom prst="rect">
            <a:avLst/>
          </a:prstGeom>
          <a:ln>
            <a:noFill/>
          </a:ln>
          <a:effectLst>
            <a:softEdge rad="112500"/>
          </a:effectLst>
        </p:spPr>
      </p:pic>
      <p:pic>
        <p:nvPicPr>
          <p:cNvPr id="5" name="Picture 4"/>
          <p:cNvPicPr>
            <a:picLocks noChangeAspect="1"/>
          </p:cNvPicPr>
          <p:nvPr/>
        </p:nvPicPr>
        <p:blipFill>
          <a:blip r:embed="rId3"/>
          <a:stretch>
            <a:fillRect/>
          </a:stretch>
        </p:blipFill>
        <p:spPr>
          <a:xfrm>
            <a:off x="1154546" y="1113836"/>
            <a:ext cx="7841673" cy="5550200"/>
          </a:xfrm>
          <a:prstGeom prst="rect">
            <a:avLst/>
          </a:prstGeom>
        </p:spPr>
      </p:pic>
      <p:sp>
        <p:nvSpPr>
          <p:cNvPr id="7" name="Rectangle 6"/>
          <p:cNvSpPr/>
          <p:nvPr/>
        </p:nvSpPr>
        <p:spPr>
          <a:xfrm>
            <a:off x="1884218" y="365126"/>
            <a:ext cx="4849091" cy="8871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Lời</a:t>
            </a:r>
            <a:r>
              <a:rPr lang="en-US" sz="44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 </a:t>
            </a:r>
            <a:r>
              <a:rPr lang="en-US" sz="4400" b="1" dirty="0" err="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Chúa</a:t>
            </a:r>
            <a:r>
              <a:rPr lang="en-US" sz="44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 </a:t>
            </a:r>
            <a:r>
              <a:rPr lang="en-US" sz="4400" b="1" dirty="0" err="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Suy</a:t>
            </a:r>
            <a:r>
              <a:rPr lang="en-US" sz="44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 </a:t>
            </a:r>
            <a:r>
              <a:rPr lang="en-US" sz="4400" b="1" dirty="0" err="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niệm</a:t>
            </a:r>
            <a:endParaRPr lang="en-US" sz="44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a:p>
            <a:pPr algn="ctr"/>
            <a:endParaRPr lang="en-US" sz="44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7598880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FD9C5E52-3265-683D-E5E1-601CA95CF4BD}"/>
              </a:ext>
            </a:extLst>
          </p:cNvPr>
          <p:cNvPicPr>
            <a:picLocks noChangeAspect="1"/>
          </p:cNvPicPr>
          <p:nvPr/>
        </p:nvPicPr>
        <p:blipFill rotWithShape="1">
          <a:blip r:embed="rId2">
            <a:extLst>
              <a:ext uri="{28A0092B-C50C-407E-A947-70E740481C1C}">
                <a14:useLocalDpi xmlns:a14="http://schemas.microsoft.com/office/drawing/2010/main" val="0"/>
              </a:ext>
            </a:extLst>
          </a:blip>
          <a:srcRect l="24452" r="548"/>
          <a:stretch/>
        </p:blipFill>
        <p:spPr>
          <a:xfrm>
            <a:off x="1" y="0"/>
            <a:ext cx="9144000" cy="6858000"/>
          </a:xfrm>
          <a:prstGeom prst="rect">
            <a:avLst/>
          </a:prstGeom>
        </p:spPr>
      </p:pic>
      <p:sp>
        <p:nvSpPr>
          <p:cNvPr id="4" name="TextBox 3">
            <a:extLst>
              <a:ext uri="{FF2B5EF4-FFF2-40B4-BE49-F238E27FC236}">
                <a16:creationId xmlns="" xmlns:a16="http://schemas.microsoft.com/office/drawing/2014/main" id="{4B368713-9426-7611-5D05-1F8526352353}"/>
              </a:ext>
            </a:extLst>
          </p:cNvPr>
          <p:cNvSpPr txBox="1"/>
          <p:nvPr/>
        </p:nvSpPr>
        <p:spPr>
          <a:xfrm>
            <a:off x="-542925" y="775664"/>
            <a:ext cx="6156960" cy="2215991"/>
          </a:xfrm>
          <a:prstGeom prst="rect">
            <a:avLst/>
          </a:prstGeom>
          <a:noFill/>
        </p:spPr>
        <p:txBody>
          <a:bodyPr wrap="square">
            <a:spAutoFit/>
          </a:bodyPr>
          <a:lstStyle/>
          <a:p>
            <a:pPr algn="ctr">
              <a:spcBef>
                <a:spcPts val="600"/>
              </a:spcBef>
              <a:spcAft>
                <a:spcPts val="600"/>
              </a:spcAft>
            </a:pPr>
            <a:r>
              <a:rPr lang="en-US" sz="5400" b="1" dirty="0" err="1">
                <a:ln w="12700">
                  <a:solidFill>
                    <a:schemeClr val="bg1"/>
                  </a:solidFill>
                </a:ln>
                <a:solidFill>
                  <a:srgbClr val="FF0000"/>
                </a:solidFill>
                <a:effectLst/>
                <a:latin typeface="UTM French Vanilla" panose="02040603050506020204" pitchFamily="18" charset="0"/>
                <a:ea typeface="Times New Roman" panose="02020603050405020304" pitchFamily="18" charset="0"/>
                <a:cs typeface="Times New Roman" panose="02020603050405020304" pitchFamily="18" charset="0"/>
              </a:rPr>
              <a:t>Đức</a:t>
            </a:r>
            <a:r>
              <a:rPr lang="en-US" sz="5400" b="1" dirty="0">
                <a:ln w="12700">
                  <a:solidFill>
                    <a:schemeClr val="bg1"/>
                  </a:solidFill>
                </a:ln>
                <a:solidFill>
                  <a:srgbClr val="FF0000"/>
                </a:solidFill>
                <a:effectLst/>
                <a:latin typeface="UTM French Vanilla" panose="02040603050506020204" pitchFamily="18" charset="0"/>
                <a:ea typeface="Times New Roman" panose="02020603050405020304" pitchFamily="18" charset="0"/>
                <a:cs typeface="Times New Roman" panose="02020603050405020304" pitchFamily="18" charset="0"/>
              </a:rPr>
              <a:t> Maria </a:t>
            </a:r>
          </a:p>
          <a:p>
            <a:pPr algn="ctr">
              <a:spcBef>
                <a:spcPts val="600"/>
              </a:spcBef>
              <a:spcAft>
                <a:spcPts val="600"/>
              </a:spcAft>
            </a:pPr>
            <a:r>
              <a:rPr lang="en-US" b="1" dirty="0">
                <a:ln w="12700">
                  <a:solidFill>
                    <a:schemeClr val="bg1"/>
                  </a:solidFill>
                </a:ln>
                <a:solidFill>
                  <a:srgbClr val="FF0000"/>
                </a:solidFill>
                <a:latin typeface="UTM Brewers KT" panose="02040603050506020204" pitchFamily="18" charset="0"/>
                <a:ea typeface="Times New Roman" panose="02020603050405020304" pitchFamily="18" charset="0"/>
                <a:cs typeface="Times New Roman" panose="02020603050405020304" pitchFamily="18" charset="0"/>
              </a:rPr>
              <a:t>    </a:t>
            </a:r>
            <a:r>
              <a:rPr lang="en-US" sz="18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là</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Mẹ</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Bà</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giáo</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p>
          <a:p>
            <a:pPr algn="ctr">
              <a:spcBef>
                <a:spcPts val="600"/>
              </a:spcBef>
              <a:spcAft>
                <a:spcPts val="600"/>
              </a:spcAft>
            </a:pP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và</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Đấng</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Phù</a:t>
            </a:r>
            <a:r>
              <a:rPr lang="en-US" sz="3200" b="1" dirty="0">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 </a:t>
            </a:r>
            <a:r>
              <a:rPr lang="en-US" sz="3200" b="1" dirty="0" err="1">
                <a:ln w="12700">
                  <a:solidFill>
                    <a:schemeClr val="bg1"/>
                  </a:solidFill>
                </a:ln>
                <a:solidFill>
                  <a:srgbClr val="FF0000"/>
                </a:solidFill>
                <a:effectLst/>
                <a:latin typeface="UTM Brewers KT" panose="02040603050506020204" pitchFamily="18" charset="0"/>
                <a:ea typeface="Times New Roman" panose="02020603050405020304" pitchFamily="18" charset="0"/>
                <a:cs typeface="Times New Roman" panose="02020603050405020304" pitchFamily="18" charset="0"/>
              </a:rPr>
              <a:t>hộ</a:t>
            </a:r>
            <a:endParaRPr lang="en-US" sz="2000" dirty="0">
              <a:ln w="12700">
                <a:solidFill>
                  <a:schemeClr val="bg1"/>
                </a:solidFill>
              </a:ln>
              <a:solidFill>
                <a:srgbClr val="FF0000"/>
              </a:solidFill>
              <a:effectLst/>
              <a:latin typeface="UTM Brewers KT" panose="02040603050506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25330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F046657D-64C5-E310-EDE5-D5307FE6295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2" name="Picture 1">
            <a:extLst>
              <a:ext uri="{FF2B5EF4-FFF2-40B4-BE49-F238E27FC236}">
                <a16:creationId xmlns="" xmlns:a16="http://schemas.microsoft.com/office/drawing/2014/main" id="{8BE92B22-40F8-E1B6-CA4E-F510D61E2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225" y="5414339"/>
            <a:ext cx="1785016" cy="1628775"/>
          </a:xfrm>
          <a:prstGeom prst="rect">
            <a:avLst/>
          </a:prstGeom>
        </p:spPr>
      </p:pic>
      <p:pic>
        <p:nvPicPr>
          <p:cNvPr id="4" name="Picture 3">
            <a:extLst>
              <a:ext uri="{FF2B5EF4-FFF2-40B4-BE49-F238E27FC236}">
                <a16:creationId xmlns="" xmlns:a16="http://schemas.microsoft.com/office/drawing/2014/main" id="{6554B71D-71C4-2EC9-5C0E-4F8C884D28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9025" y="-181352"/>
            <a:ext cx="1819275" cy="2425701"/>
          </a:xfrm>
          <a:prstGeom prst="rect">
            <a:avLst/>
          </a:prstGeom>
        </p:spPr>
      </p:pic>
      <p:sp>
        <p:nvSpPr>
          <p:cNvPr id="6" name="TextBox 5">
            <a:extLst>
              <a:ext uri="{FF2B5EF4-FFF2-40B4-BE49-F238E27FC236}">
                <a16:creationId xmlns="" xmlns:a16="http://schemas.microsoft.com/office/drawing/2014/main" id="{5022FDFF-9466-DD0B-05FB-0772D8207CF9}"/>
              </a:ext>
            </a:extLst>
          </p:cNvPr>
          <p:cNvSpPr txBox="1"/>
          <p:nvPr/>
        </p:nvSpPr>
        <p:spPr>
          <a:xfrm>
            <a:off x="0" y="128395"/>
            <a:ext cx="8686799" cy="3463512"/>
          </a:xfrm>
          <a:prstGeom prst="rect">
            <a:avLst/>
          </a:prstGeom>
          <a:noFill/>
        </p:spPr>
        <p:txBody>
          <a:bodyPr wrap="square">
            <a:spAutoFit/>
          </a:bodyPr>
          <a:lstStyle/>
          <a:p>
            <a:pPr algn="just">
              <a:lnSpc>
                <a:spcPct val="150000"/>
              </a:lnSpc>
              <a:spcBef>
                <a:spcPts val="600"/>
              </a:spcBef>
              <a:spcAft>
                <a:spcPts val="600"/>
              </a:spcAft>
            </a:pPr>
            <a:r>
              <a:rPr lang="en-US" sz="5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r>
              <a:rPr lang="en-US" sz="3200" b="1" i="1" dirty="0">
                <a:solidFill>
                  <a:schemeClr val="bg1"/>
                </a:solidFill>
                <a:effectLst/>
                <a:latin typeface="Cambria" panose="02040503050406030204" pitchFamily="18" charset="0"/>
                <a:ea typeface="Cambria" panose="02040503050406030204" pitchFamily="18" charset="0"/>
              </a:rPr>
              <a:t>Ta </a:t>
            </a:r>
            <a:r>
              <a:rPr lang="en-US" sz="3200" b="1" i="1" dirty="0" err="1">
                <a:solidFill>
                  <a:schemeClr val="bg1"/>
                </a:solidFill>
                <a:effectLst/>
                <a:latin typeface="Cambria" panose="02040503050406030204" pitchFamily="18" charset="0"/>
                <a:ea typeface="Cambria" panose="02040503050406030204" pitchFamily="18" charset="0"/>
              </a:rPr>
              <a:t>sẽ</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trao</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cho</a:t>
            </a:r>
            <a:r>
              <a:rPr lang="en-US" sz="3200" b="1" i="1" dirty="0">
                <a:solidFill>
                  <a:schemeClr val="bg1"/>
                </a:solidFill>
                <a:effectLst/>
                <a:latin typeface="Cambria" panose="02040503050406030204" pitchFamily="18" charset="0"/>
                <a:ea typeface="Cambria" panose="02040503050406030204" pitchFamily="18" charset="0"/>
              </a:rPr>
              <a:t> con </a:t>
            </a:r>
            <a:r>
              <a:rPr lang="en-US" sz="3200" b="1" i="1" dirty="0" err="1">
                <a:solidFill>
                  <a:schemeClr val="bg1"/>
                </a:solidFill>
                <a:effectLst/>
                <a:latin typeface="Cambria" panose="02040503050406030204" pitchFamily="18" charset="0"/>
                <a:ea typeface="Cambria" panose="02040503050406030204" pitchFamily="18" charset="0"/>
              </a:rPr>
              <a:t>một</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bà</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giáo</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dưới</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sự</a:t>
            </a:r>
            <a:r>
              <a:rPr lang="en-US" sz="3200" b="1" i="1" dirty="0">
                <a:solidFill>
                  <a:schemeClr val="bg1"/>
                </a:solidFill>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hướng</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dẫn</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của</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bà</a:t>
            </a:r>
            <a:r>
              <a:rPr lang="en-US" sz="3200" b="1" i="1" dirty="0">
                <a:solidFill>
                  <a:schemeClr val="bg1"/>
                </a:solidFill>
                <a:effectLst/>
                <a:latin typeface="Cambria" panose="02040503050406030204" pitchFamily="18" charset="0"/>
                <a:ea typeface="Cambria" panose="02040503050406030204" pitchFamily="18" charset="0"/>
              </a:rPr>
              <a:t>, con </a:t>
            </a:r>
            <a:r>
              <a:rPr lang="en-US" sz="3200" b="1" i="1" dirty="0" err="1">
                <a:solidFill>
                  <a:schemeClr val="bg1"/>
                </a:solidFill>
                <a:effectLst/>
                <a:latin typeface="Cambria" panose="02040503050406030204" pitchFamily="18" charset="0"/>
                <a:ea typeface="Cambria" panose="02040503050406030204" pitchFamily="18" charset="0"/>
              </a:rPr>
              <a:t>có</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thể</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trở</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nên</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khôn</a:t>
            </a:r>
            <a:r>
              <a:rPr lang="en-US" sz="3200" b="1" i="1" dirty="0">
                <a:solidFill>
                  <a:schemeClr val="bg1"/>
                </a:solidFill>
                <a:effectLst/>
                <a:latin typeface="Cambria" panose="02040503050406030204" pitchFamily="18" charset="0"/>
                <a:ea typeface="Cambria" panose="02040503050406030204" pitchFamily="18" charset="0"/>
              </a:rPr>
              <a:t> Ngoan</a:t>
            </a:r>
            <a:r>
              <a:rPr lang="en-US" sz="3200" b="1" i="1" dirty="0">
                <a:solidFill>
                  <a:schemeClr val="bg1"/>
                </a:solidFill>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mà</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nếu</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không</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có</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bà</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giáo</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này</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thì</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mọi</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sự</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khôn</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ngoan</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đều</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trở</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thành</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ngu</a:t>
            </a:r>
            <a:r>
              <a:rPr lang="en-US" sz="3200" b="1" i="1" dirty="0">
                <a:solidFill>
                  <a:schemeClr val="bg1"/>
                </a:solidFill>
                <a:effectLst/>
                <a:latin typeface="Cambria" panose="02040503050406030204" pitchFamily="18" charset="0"/>
                <a:ea typeface="Cambria" panose="02040503050406030204" pitchFamily="18" charset="0"/>
              </a:rPr>
              <a:t> </a:t>
            </a:r>
            <a:r>
              <a:rPr lang="en-US" sz="3200" b="1" i="1" dirty="0" err="1">
                <a:solidFill>
                  <a:schemeClr val="bg1"/>
                </a:solidFill>
                <a:effectLst/>
                <a:latin typeface="Cambria" panose="02040503050406030204" pitchFamily="18" charset="0"/>
                <a:ea typeface="Cambria" panose="02040503050406030204" pitchFamily="18" charset="0"/>
              </a:rPr>
              <a:t>xuẩn</a:t>
            </a:r>
            <a:r>
              <a:rPr lang="en-US" sz="3200" b="1" dirty="0">
                <a:solidFill>
                  <a:schemeClr val="bg1"/>
                </a:solidFill>
                <a:effectLst/>
                <a:latin typeface="Cambria" panose="02040503050406030204" pitchFamily="18" charset="0"/>
                <a:ea typeface="Cambria" panose="02040503050406030204" pitchFamily="18" charset="0"/>
              </a:rPr>
              <a:t>.</a:t>
            </a:r>
            <a:endParaRPr lang="en-US" sz="36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extLst>
              <a:ext uri="{FF2B5EF4-FFF2-40B4-BE49-F238E27FC236}">
                <a16:creationId xmlns="" xmlns:a16="http://schemas.microsoft.com/office/drawing/2014/main" id="{9F86974B-1ADF-3251-9185-1AFCC1222C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2149" y="3341008"/>
            <a:ext cx="4762500" cy="31623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5619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2">
            <a:extLst>
              <a:ext uri="{28A0092B-C50C-407E-A947-70E740481C1C}">
                <a14:useLocalDpi xmlns:a14="http://schemas.microsoft.com/office/drawing/2010/main" val="0"/>
              </a:ext>
            </a:extLst>
          </a:blip>
          <a:srcRect l="12856" r="13925"/>
          <a:stretch/>
        </p:blipFill>
        <p:spPr bwMode="auto">
          <a:xfrm>
            <a:off x="0" y="0"/>
            <a:ext cx="9444251" cy="6824249"/>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 xmlns:a16="http://schemas.microsoft.com/office/drawing/2014/main" id="{C643EAC8-0B52-A26A-0827-F90535D8BE63}"/>
              </a:ext>
            </a:extLst>
          </p:cNvPr>
          <p:cNvSpPr txBox="1"/>
          <p:nvPr/>
        </p:nvSpPr>
        <p:spPr>
          <a:xfrm>
            <a:off x="551206" y="669657"/>
            <a:ext cx="8270188" cy="6739474"/>
          </a:xfrm>
          <a:prstGeom prst="rect">
            <a:avLst/>
          </a:prstGeom>
          <a:noFill/>
        </p:spPr>
        <p:txBody>
          <a:bodyPr wrap="square" rtlCol="0">
            <a:spAutoFit/>
          </a:bodyPr>
          <a:lstStyle/>
          <a:p>
            <a:pPr algn="just">
              <a:lnSpc>
                <a:spcPct val="110000"/>
              </a:lnSpc>
              <a:spcBef>
                <a:spcPts val="720"/>
              </a:spcBef>
              <a:spcAft>
                <a:spcPts val="800"/>
              </a:spcAft>
            </a:pPr>
            <a:r>
              <a:rPr lang="en-US" sz="4800" b="1" i="1" kern="100" dirty="0" err="1">
                <a:solidFill>
                  <a:srgbClr val="FF0000"/>
                </a:solidFill>
                <a:latin typeface="Cambria" panose="02040503050406030204" pitchFamily="18" charset="0"/>
                <a:ea typeface="Calibri" panose="020F0502020204030204" pitchFamily="34" charset="0"/>
                <a:cs typeface="Times New Roman" panose="02020603050405020304" pitchFamily="18" charset="0"/>
              </a:rPr>
              <a:t>Đk</a:t>
            </a: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Lạy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hộ</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giáo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hữu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xin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chở</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che</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chúng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giữa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hiểm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nguy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bão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giông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Lạy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hộ</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giáo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hữu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xin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cầu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chúng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vững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niềm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tin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sắt</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son.</a:t>
            </a:r>
          </a:p>
          <a:p>
            <a:pPr algn="just">
              <a:lnSpc>
                <a:spcPct val="110000"/>
              </a:lnSpc>
              <a:spcBef>
                <a:spcPts val="720"/>
              </a:spcBef>
              <a:spcAft>
                <a:spcPts val="800"/>
              </a:spcAft>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 </a:t>
            </a:r>
            <a:endParaRPr lang="x-none" sz="4800" b="1"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90073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D2DDDC12-84B8-8B1F-09D1-E648C96A3F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2" name="Picture 1">
            <a:extLst>
              <a:ext uri="{FF2B5EF4-FFF2-40B4-BE49-F238E27FC236}">
                <a16:creationId xmlns="" xmlns:a16="http://schemas.microsoft.com/office/drawing/2014/main" id="{8BE92B22-40F8-E1B6-CA4E-F510D61E2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225" y="5414339"/>
            <a:ext cx="1785016" cy="1628775"/>
          </a:xfrm>
          <a:prstGeom prst="rect">
            <a:avLst/>
          </a:prstGeom>
        </p:spPr>
      </p:pic>
      <p:pic>
        <p:nvPicPr>
          <p:cNvPr id="4" name="Picture 3">
            <a:extLst>
              <a:ext uri="{FF2B5EF4-FFF2-40B4-BE49-F238E27FC236}">
                <a16:creationId xmlns="" xmlns:a16="http://schemas.microsoft.com/office/drawing/2014/main" id="{6554B71D-71C4-2EC9-5C0E-4F8C884D28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9025" y="-181352"/>
            <a:ext cx="1819275" cy="2425701"/>
          </a:xfrm>
          <a:prstGeom prst="rect">
            <a:avLst/>
          </a:prstGeom>
        </p:spPr>
      </p:pic>
      <p:sp>
        <p:nvSpPr>
          <p:cNvPr id="6" name="TextBox 5">
            <a:extLst>
              <a:ext uri="{FF2B5EF4-FFF2-40B4-BE49-F238E27FC236}">
                <a16:creationId xmlns="" xmlns:a16="http://schemas.microsoft.com/office/drawing/2014/main" id="{5022FDFF-9466-DD0B-05FB-0772D8207CF9}"/>
              </a:ext>
            </a:extLst>
          </p:cNvPr>
          <p:cNvSpPr txBox="1"/>
          <p:nvPr/>
        </p:nvSpPr>
        <p:spPr>
          <a:xfrm>
            <a:off x="64832" y="704905"/>
            <a:ext cx="4234783" cy="4163768"/>
          </a:xfrm>
          <a:prstGeom prst="rect">
            <a:avLst/>
          </a:prstGeom>
          <a:noFill/>
        </p:spPr>
        <p:txBody>
          <a:bodyPr wrap="square">
            <a:spAutoFit/>
          </a:bodyPr>
          <a:lstStyle/>
          <a:p>
            <a:pPr algn="just">
              <a:lnSpc>
                <a:spcPct val="150000"/>
              </a:lnSpc>
              <a:spcBef>
                <a:spcPts val="600"/>
              </a:spcBef>
              <a:spcAft>
                <a:spcPts val="600"/>
              </a:spcAft>
            </a:pPr>
            <a:r>
              <a:rPr lang="en-US" sz="5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rPr>
              <a:t> </a:t>
            </a:r>
            <a:r>
              <a:rPr lang="vi-VN" sz="3200" b="1" i="1" dirty="0">
                <a:solidFill>
                  <a:schemeClr val="bg1"/>
                </a:solidFill>
                <a:effectLst/>
                <a:latin typeface="Cambria" panose="02040503050406030204" pitchFamily="18" charset="0"/>
                <a:ea typeface="Cambria" panose="02040503050406030204" pitchFamily="18" charset="0"/>
              </a:rPr>
              <a:t>Đây là cánh đồng của con, là nơi con phải làm việc. Hãy trở nên khiêm tốn, mạnh mẽ và kiên cường</a:t>
            </a:r>
            <a:r>
              <a:rPr lang="en-US" sz="3200" b="1" i="1" dirty="0">
                <a:solidFill>
                  <a:schemeClr val="bg1"/>
                </a:solidFill>
                <a:effectLst/>
                <a:latin typeface="Cambria" panose="02040503050406030204" pitchFamily="18" charset="0"/>
                <a:ea typeface="Cambria" panose="02040503050406030204" pitchFamily="18" charset="0"/>
              </a:rPr>
              <a:t>.</a:t>
            </a:r>
            <a:endParaRPr lang="en-US" sz="36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extLst>
              <a:ext uri="{FF2B5EF4-FFF2-40B4-BE49-F238E27FC236}">
                <a16:creationId xmlns="" xmlns:a16="http://schemas.microsoft.com/office/drawing/2014/main" id="{9F86974B-1ADF-3251-9185-1AFCC1222C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2491" y="1380841"/>
            <a:ext cx="4234783" cy="28118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379012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6ADB9E9F-97F0-A9E5-5A92-E8238FBAAD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2" name="Picture 1">
            <a:extLst>
              <a:ext uri="{FF2B5EF4-FFF2-40B4-BE49-F238E27FC236}">
                <a16:creationId xmlns="" xmlns:a16="http://schemas.microsoft.com/office/drawing/2014/main" id="{8BE92B22-40F8-E1B6-CA4E-F510D61E2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225" y="5414339"/>
            <a:ext cx="1785016" cy="1628775"/>
          </a:xfrm>
          <a:prstGeom prst="rect">
            <a:avLst/>
          </a:prstGeom>
        </p:spPr>
      </p:pic>
      <p:pic>
        <p:nvPicPr>
          <p:cNvPr id="9" name="Picture 8">
            <a:extLst>
              <a:ext uri="{FF2B5EF4-FFF2-40B4-BE49-F238E27FC236}">
                <a16:creationId xmlns="" xmlns:a16="http://schemas.microsoft.com/office/drawing/2014/main" id="{9F86974B-1ADF-3251-9185-1AFCC1222C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281" y="453116"/>
            <a:ext cx="3756693" cy="249444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 xmlns:a16="http://schemas.microsoft.com/office/drawing/2014/main" id="{2AF8ADEB-7388-E469-EFAE-A539E8C07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0423" y="1286383"/>
            <a:ext cx="4602577" cy="305611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3">
            <a:extLst>
              <a:ext uri="{FF2B5EF4-FFF2-40B4-BE49-F238E27FC236}">
                <a16:creationId xmlns="" xmlns:a16="http://schemas.microsoft.com/office/drawing/2014/main" id="{6554B71D-71C4-2EC9-5C0E-4F8C884D28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9025" y="-181352"/>
            <a:ext cx="1819275" cy="2425701"/>
          </a:xfrm>
          <a:prstGeom prst="rect">
            <a:avLst/>
          </a:prstGeom>
        </p:spPr>
      </p:pic>
      <p:sp>
        <p:nvSpPr>
          <p:cNvPr id="6" name="TextBox 5">
            <a:extLst>
              <a:ext uri="{FF2B5EF4-FFF2-40B4-BE49-F238E27FC236}">
                <a16:creationId xmlns="" xmlns:a16="http://schemas.microsoft.com/office/drawing/2014/main" id="{5022FDFF-9466-DD0B-05FB-0772D8207CF9}"/>
              </a:ext>
            </a:extLst>
          </p:cNvPr>
          <p:cNvSpPr txBox="1"/>
          <p:nvPr/>
        </p:nvSpPr>
        <p:spPr>
          <a:xfrm>
            <a:off x="234281" y="4613652"/>
            <a:ext cx="8643019" cy="1231106"/>
          </a:xfrm>
          <a:prstGeom prst="rect">
            <a:avLst/>
          </a:prstGeom>
          <a:noFill/>
        </p:spPr>
        <p:txBody>
          <a:bodyPr wrap="square">
            <a:spAutoFit/>
          </a:bodyPr>
          <a:lstStyle/>
          <a:p>
            <a:pPr algn="just">
              <a:spcBef>
                <a:spcPts val="600"/>
              </a:spcBef>
              <a:spcAft>
                <a:spcPts val="600"/>
              </a:spcAft>
            </a:pPr>
            <a:r>
              <a:rPr lang="vi-VN" sz="3200" b="1" dirty="0">
                <a:solidFill>
                  <a:schemeClr val="accent6">
                    <a:lumMod val="50000"/>
                  </a:schemeClr>
                </a:solidFill>
                <a:effectLst/>
                <a:latin typeface="Cambria" panose="02040503050406030204" pitchFamily="18" charset="0"/>
                <a:ea typeface="Cambria" panose="02040503050406030204" pitchFamily="18" charset="0"/>
              </a:rPr>
              <a:t>Chúng ta đã không đi một bước hay làm </a:t>
            </a:r>
            <a:endParaRPr lang="en-US" sz="3200" b="1" dirty="0">
              <a:solidFill>
                <a:schemeClr val="accent6">
                  <a:lumMod val="50000"/>
                </a:schemeClr>
              </a:solidFill>
              <a:effectLst/>
              <a:latin typeface="Cambria" panose="02040503050406030204" pitchFamily="18" charset="0"/>
              <a:ea typeface="Cambria" panose="02040503050406030204" pitchFamily="18" charset="0"/>
            </a:endParaRPr>
          </a:p>
          <a:p>
            <a:pPr algn="just">
              <a:spcBef>
                <a:spcPts val="600"/>
              </a:spcBef>
              <a:spcAft>
                <a:spcPts val="600"/>
              </a:spcAft>
            </a:pPr>
            <a:r>
              <a:rPr lang="vi-VN" sz="3200" b="1" dirty="0">
                <a:solidFill>
                  <a:schemeClr val="accent6">
                    <a:lumMod val="50000"/>
                  </a:schemeClr>
                </a:solidFill>
                <a:effectLst/>
                <a:latin typeface="Cambria" panose="02040503050406030204" pitchFamily="18" charset="0"/>
                <a:ea typeface="Cambria" panose="02040503050406030204" pitchFamily="18" charset="0"/>
              </a:rPr>
              <a:t>một việc gì mà thiếu bóng dáng của Mẹ Maria</a:t>
            </a:r>
            <a:r>
              <a:rPr lang="en-US" sz="3200" b="1" dirty="0">
                <a:solidFill>
                  <a:schemeClr val="accent6">
                    <a:lumMod val="50000"/>
                  </a:schemeClr>
                </a:solidFill>
                <a:effectLst/>
                <a:latin typeface="Cambria" panose="02040503050406030204" pitchFamily="18" charset="0"/>
                <a:ea typeface="Cambria" panose="02040503050406030204" pitchFamily="18" charset="0"/>
              </a:rPr>
              <a:t>.</a:t>
            </a:r>
            <a:endParaRPr lang="en-US" sz="3600" b="1" dirty="0">
              <a:solidFill>
                <a:schemeClr val="accent6">
                  <a:lumMod val="50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2105326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BB3A21B3-0C42-054D-D88D-73930E33348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2" name="Picture 1">
            <a:extLst>
              <a:ext uri="{FF2B5EF4-FFF2-40B4-BE49-F238E27FC236}">
                <a16:creationId xmlns="" xmlns:a16="http://schemas.microsoft.com/office/drawing/2014/main" id="{8BE92B22-40F8-E1B6-CA4E-F510D61E2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225" y="5414339"/>
            <a:ext cx="1785016" cy="1628775"/>
          </a:xfrm>
          <a:prstGeom prst="rect">
            <a:avLst/>
          </a:prstGeom>
        </p:spPr>
      </p:pic>
      <p:sp>
        <p:nvSpPr>
          <p:cNvPr id="6" name="TextBox 5">
            <a:extLst>
              <a:ext uri="{FF2B5EF4-FFF2-40B4-BE49-F238E27FC236}">
                <a16:creationId xmlns="" xmlns:a16="http://schemas.microsoft.com/office/drawing/2014/main" id="{5022FDFF-9466-DD0B-05FB-0772D8207CF9}"/>
              </a:ext>
            </a:extLst>
          </p:cNvPr>
          <p:cNvSpPr txBox="1"/>
          <p:nvPr/>
        </p:nvSpPr>
        <p:spPr>
          <a:xfrm>
            <a:off x="114300" y="185421"/>
            <a:ext cx="7429500" cy="4740785"/>
          </a:xfrm>
          <a:prstGeom prst="rect">
            <a:avLst/>
          </a:prstGeom>
          <a:noFill/>
        </p:spPr>
        <p:txBody>
          <a:bodyPr wrap="square">
            <a:spAutoFit/>
          </a:bodyPr>
          <a:lstStyle/>
          <a:p>
            <a:pPr algn="just">
              <a:lnSpc>
                <a:spcPct val="150000"/>
              </a:lnSpc>
              <a:spcBef>
                <a:spcPts val="600"/>
              </a:spcBef>
              <a:spcAft>
                <a:spcPts val="600"/>
              </a:spcAft>
            </a:pPr>
            <a:r>
              <a:rPr lang="vi-VN" sz="3200" b="1" dirty="0">
                <a:solidFill>
                  <a:schemeClr val="accent4">
                    <a:lumMod val="20000"/>
                    <a:lumOff val="80000"/>
                  </a:schemeClr>
                </a:solidFill>
                <a:effectLst/>
                <a:latin typeface="Cambria" panose="02040503050406030204" pitchFamily="18" charset="0"/>
                <a:ea typeface="Cambria" panose="02040503050406030204" pitchFamily="18" charset="0"/>
              </a:rPr>
              <a:t>Cha Bosco đã thốt lên: "</a:t>
            </a:r>
            <a:r>
              <a:rPr lang="vi-VN" sz="3200" b="1" i="1" dirty="0">
                <a:solidFill>
                  <a:schemeClr val="accent4">
                    <a:lumMod val="20000"/>
                    <a:lumOff val="80000"/>
                  </a:schemeClr>
                </a:solidFill>
                <a:effectLst/>
                <a:latin typeface="Cambria" panose="02040503050406030204" pitchFamily="18" charset="0"/>
                <a:ea typeface="Cambria" panose="02040503050406030204" pitchFamily="18" charset="0"/>
              </a:rPr>
              <a:t>Với Mẹ Phù Hộ ta có thể làm được mọi sự, cầu xin được mọi ân huệ. Mẹ thật quyền năng trong ân sủng và chúng ta </a:t>
            </a:r>
            <a:endParaRPr lang="en-US" sz="3200" b="1" i="1" dirty="0">
              <a:solidFill>
                <a:schemeClr val="accent4">
                  <a:lumMod val="20000"/>
                  <a:lumOff val="80000"/>
                </a:schemeClr>
              </a:solidFill>
              <a:effectLst/>
              <a:latin typeface="Cambria" panose="02040503050406030204" pitchFamily="18" charset="0"/>
              <a:ea typeface="Cambria" panose="02040503050406030204" pitchFamily="18" charset="0"/>
            </a:endParaRPr>
          </a:p>
          <a:p>
            <a:pPr algn="just">
              <a:lnSpc>
                <a:spcPct val="150000"/>
              </a:lnSpc>
              <a:spcBef>
                <a:spcPts val="600"/>
              </a:spcBef>
              <a:spcAft>
                <a:spcPts val="600"/>
              </a:spcAft>
            </a:pPr>
            <a:r>
              <a:rPr lang="vi-VN" sz="3200" b="1" i="1" dirty="0">
                <a:solidFill>
                  <a:schemeClr val="accent4">
                    <a:lumMod val="20000"/>
                    <a:lumOff val="80000"/>
                  </a:schemeClr>
                </a:solidFill>
                <a:effectLst/>
                <a:latin typeface="Cambria" panose="02040503050406030204" pitchFamily="18" charset="0"/>
                <a:ea typeface="Cambria" panose="02040503050406030204" pitchFamily="18" charset="0"/>
              </a:rPr>
              <a:t>phải khẩn cầu Mẹ từng </a:t>
            </a:r>
            <a:endParaRPr lang="en-US" sz="3200" b="1" i="1" dirty="0">
              <a:solidFill>
                <a:schemeClr val="accent4">
                  <a:lumMod val="20000"/>
                  <a:lumOff val="80000"/>
                </a:schemeClr>
              </a:solidFill>
              <a:effectLst/>
              <a:latin typeface="Cambria" panose="02040503050406030204" pitchFamily="18" charset="0"/>
              <a:ea typeface="Cambria" panose="02040503050406030204" pitchFamily="18" charset="0"/>
            </a:endParaRPr>
          </a:p>
          <a:p>
            <a:pPr algn="just">
              <a:lnSpc>
                <a:spcPct val="150000"/>
              </a:lnSpc>
              <a:spcBef>
                <a:spcPts val="600"/>
              </a:spcBef>
              <a:spcAft>
                <a:spcPts val="600"/>
              </a:spcAft>
            </a:pPr>
            <a:r>
              <a:rPr lang="vi-VN" sz="3200" b="1" i="1" dirty="0">
                <a:solidFill>
                  <a:schemeClr val="accent4">
                    <a:lumMod val="20000"/>
                    <a:lumOff val="80000"/>
                  </a:schemeClr>
                </a:solidFill>
                <a:effectLst/>
                <a:latin typeface="Cambria" panose="02040503050406030204" pitchFamily="18" charset="0"/>
                <a:ea typeface="Cambria" panose="02040503050406030204" pitchFamily="18" charset="0"/>
              </a:rPr>
              <a:t>giây phút</a:t>
            </a:r>
            <a:r>
              <a:rPr lang="vi-VN" sz="3200" b="1" dirty="0">
                <a:solidFill>
                  <a:schemeClr val="accent4">
                    <a:lumMod val="20000"/>
                    <a:lumOff val="80000"/>
                  </a:schemeClr>
                </a:solidFill>
                <a:effectLst/>
                <a:latin typeface="Cambria" panose="02040503050406030204" pitchFamily="18" charset="0"/>
                <a:ea typeface="Cambria" panose="02040503050406030204" pitchFamily="18" charset="0"/>
              </a:rPr>
              <a:t>".</a:t>
            </a:r>
            <a:endParaRPr lang="en-US" sz="3600" b="1" dirty="0">
              <a:solidFill>
                <a:schemeClr val="accent4">
                  <a:lumMod val="20000"/>
                  <a:lumOff val="80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1026" name="Picture 2" descr="Trung ương - Biết và làm cho các tín hữu biết đến Đức Maria Phù hộ: lòng  sùng kính của Don Bosco">
            <a:extLst>
              <a:ext uri="{FF2B5EF4-FFF2-40B4-BE49-F238E27FC236}">
                <a16:creationId xmlns="" xmlns:a16="http://schemas.microsoft.com/office/drawing/2014/main" id="{89DDAE56-ED44-DB13-8EDC-E0C6B6BF9A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3525" y="2626353"/>
            <a:ext cx="3151877" cy="37705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6554B71D-71C4-2EC9-5C0E-4F8C884D28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39025" y="-181352"/>
            <a:ext cx="1819275" cy="2425701"/>
          </a:xfrm>
          <a:prstGeom prst="rect">
            <a:avLst/>
          </a:prstGeom>
        </p:spPr>
      </p:pic>
    </p:spTree>
    <p:extLst>
      <p:ext uri="{BB962C8B-B14F-4D97-AF65-F5344CB8AC3E}">
        <p14:creationId xmlns:p14="http://schemas.microsoft.com/office/powerpoint/2010/main" val="34501963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8B0B85BB-377F-BF78-C4EF-A88C089B814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sp>
        <p:nvSpPr>
          <p:cNvPr id="6" name="TextBox 5">
            <a:extLst>
              <a:ext uri="{FF2B5EF4-FFF2-40B4-BE49-F238E27FC236}">
                <a16:creationId xmlns="" xmlns:a16="http://schemas.microsoft.com/office/drawing/2014/main" id="{5022FDFF-9466-DD0B-05FB-0772D8207CF9}"/>
              </a:ext>
            </a:extLst>
          </p:cNvPr>
          <p:cNvSpPr txBox="1"/>
          <p:nvPr/>
        </p:nvSpPr>
        <p:spPr>
          <a:xfrm>
            <a:off x="114299" y="174873"/>
            <a:ext cx="7324726" cy="1077218"/>
          </a:xfrm>
          <a:prstGeom prst="rect">
            <a:avLst/>
          </a:prstGeom>
          <a:noFill/>
        </p:spPr>
        <p:txBody>
          <a:bodyPr wrap="square">
            <a:spAutoFit/>
          </a:bodyPr>
          <a:lstStyle/>
          <a:p>
            <a:pPr algn="just">
              <a:spcBef>
                <a:spcPts val="600"/>
              </a:spcBef>
              <a:spcAft>
                <a:spcPts val="600"/>
              </a:spcAft>
            </a:pPr>
            <a:r>
              <a:rPr lang="vi-VN" sz="3200" b="1" dirty="0">
                <a:solidFill>
                  <a:schemeClr val="bg1"/>
                </a:solidFill>
                <a:effectLst/>
                <a:latin typeface="Cambria" panose="02040503050406030204" pitchFamily="18" charset="0"/>
                <a:ea typeface="Cambria" panose="02040503050406030204" pitchFamily="18" charset="0"/>
              </a:rPr>
              <a:t>Trải qua những khó khăn và những giây phút gian nan thử thách</a:t>
            </a:r>
            <a:r>
              <a:rPr lang="en-US" sz="3200" b="1" dirty="0">
                <a:solidFill>
                  <a:schemeClr val="bg1"/>
                </a:solidFill>
                <a:effectLst/>
                <a:latin typeface="Cambria" panose="02040503050406030204" pitchFamily="18" charset="0"/>
                <a:ea typeface="Cambria" panose="02040503050406030204" pitchFamily="18" charset="0"/>
              </a:rPr>
              <a:t>…</a:t>
            </a:r>
            <a:endParaRPr lang="en-US" sz="36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4" name="Picture 3">
            <a:extLst>
              <a:ext uri="{FF2B5EF4-FFF2-40B4-BE49-F238E27FC236}">
                <a16:creationId xmlns="" xmlns:a16="http://schemas.microsoft.com/office/drawing/2014/main" id="{6554B71D-71C4-2EC9-5C0E-4F8C884D28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9025" y="-181352"/>
            <a:ext cx="1819275" cy="2425701"/>
          </a:xfrm>
          <a:prstGeom prst="rect">
            <a:avLst/>
          </a:prstGeom>
        </p:spPr>
      </p:pic>
      <p:pic>
        <p:nvPicPr>
          <p:cNvPr id="7" name="Picture 6">
            <a:extLst>
              <a:ext uri="{FF2B5EF4-FFF2-40B4-BE49-F238E27FC236}">
                <a16:creationId xmlns="" xmlns:a16="http://schemas.microsoft.com/office/drawing/2014/main" id="{B5FFE106-3DB4-2130-7A10-1CF410015D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9467" y="1701955"/>
            <a:ext cx="3064933" cy="17240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9" name="Picture 8">
            <a:extLst>
              <a:ext uri="{FF2B5EF4-FFF2-40B4-BE49-F238E27FC236}">
                <a16:creationId xmlns="" xmlns:a16="http://schemas.microsoft.com/office/drawing/2014/main" id="{6DF124C5-31D0-F598-0B63-87EEF7154A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300" y="3195257"/>
            <a:ext cx="2231476" cy="147835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Picture 10">
            <a:extLst>
              <a:ext uri="{FF2B5EF4-FFF2-40B4-BE49-F238E27FC236}">
                <a16:creationId xmlns="" xmlns:a16="http://schemas.microsoft.com/office/drawing/2014/main" id="{8E5BD8FC-E287-2EF0-8791-DE6F8513EDF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8119" y="3488745"/>
            <a:ext cx="2181812" cy="165173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3" name="Picture 12">
            <a:extLst>
              <a:ext uri="{FF2B5EF4-FFF2-40B4-BE49-F238E27FC236}">
                <a16:creationId xmlns="" xmlns:a16="http://schemas.microsoft.com/office/drawing/2014/main" id="{B356F05C-5892-58E7-A29B-F963F03518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55751" y="3336115"/>
            <a:ext cx="3879613" cy="160741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4" name="TextBox 13">
            <a:extLst>
              <a:ext uri="{FF2B5EF4-FFF2-40B4-BE49-F238E27FC236}">
                <a16:creationId xmlns="" xmlns:a16="http://schemas.microsoft.com/office/drawing/2014/main" id="{BEB873DA-0388-2696-DD83-8D0264F7FFA5}"/>
              </a:ext>
            </a:extLst>
          </p:cNvPr>
          <p:cNvSpPr txBox="1"/>
          <p:nvPr/>
        </p:nvSpPr>
        <p:spPr>
          <a:xfrm>
            <a:off x="114299" y="5113467"/>
            <a:ext cx="8490101" cy="1569660"/>
          </a:xfrm>
          <a:prstGeom prst="rect">
            <a:avLst/>
          </a:prstGeom>
          <a:noFill/>
        </p:spPr>
        <p:txBody>
          <a:bodyPr wrap="square">
            <a:spAutoFit/>
          </a:bodyPr>
          <a:lstStyle/>
          <a:p>
            <a:pPr algn="just">
              <a:spcBef>
                <a:spcPts val="600"/>
              </a:spcBef>
              <a:spcAft>
                <a:spcPts val="600"/>
              </a:spcAft>
            </a:pPr>
            <a:r>
              <a:rPr lang="vi-VN" sz="3200" b="1" dirty="0">
                <a:solidFill>
                  <a:schemeClr val="accent6">
                    <a:lumMod val="50000"/>
                  </a:schemeClr>
                </a:solidFill>
                <a:effectLst/>
                <a:latin typeface="Cambria" panose="02040503050406030204" pitchFamily="18" charset="0"/>
                <a:ea typeface="Cambria" panose="02040503050406030204" pitchFamily="18" charset="0"/>
              </a:rPr>
              <a:t>Niềm an ủi lớn lao mà ngài có được trong những thiếu thốn, nghèo khó, nhọc mệt, căng thẳng, lo âu chính là Mẹ Maria. </a:t>
            </a:r>
            <a:endParaRPr lang="en-US" sz="3600" b="1" dirty="0">
              <a:solidFill>
                <a:schemeClr val="accent6">
                  <a:lumMod val="50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16" name="Picture 15">
            <a:extLst>
              <a:ext uri="{FF2B5EF4-FFF2-40B4-BE49-F238E27FC236}">
                <a16:creationId xmlns="" xmlns:a16="http://schemas.microsoft.com/office/drawing/2014/main" id="{936E1C85-AB85-64DB-CEDF-47A7E465A2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26" y="1314856"/>
            <a:ext cx="2740658" cy="177229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8" name="Picture 17">
            <a:extLst>
              <a:ext uri="{FF2B5EF4-FFF2-40B4-BE49-F238E27FC236}">
                <a16:creationId xmlns="" xmlns:a16="http://schemas.microsoft.com/office/drawing/2014/main" id="{6B7755FB-C42F-7811-0915-55412486AC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25230" y="1439340"/>
            <a:ext cx="2740657" cy="181979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0539089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E3068F4-C43F-1149-2353-475DA6C8F59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11" name="Picture 10">
            <a:extLst>
              <a:ext uri="{FF2B5EF4-FFF2-40B4-BE49-F238E27FC236}">
                <a16:creationId xmlns="" xmlns:a16="http://schemas.microsoft.com/office/drawing/2014/main" id="{55F05593-9F00-F23A-C9FA-E44DC3333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65126">
            <a:off x="1401793" y="-455928"/>
            <a:ext cx="4452967" cy="8145126"/>
          </a:xfrm>
          <a:prstGeom prst="rect">
            <a:avLst/>
          </a:prstGeom>
        </p:spPr>
      </p:pic>
      <p:pic>
        <p:nvPicPr>
          <p:cNvPr id="9" name="Picture 8">
            <a:extLst>
              <a:ext uri="{FF2B5EF4-FFF2-40B4-BE49-F238E27FC236}">
                <a16:creationId xmlns="" xmlns:a16="http://schemas.microsoft.com/office/drawing/2014/main" id="{FE50139F-747F-303C-2A20-A4E21F5AEF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2816" y="237413"/>
            <a:ext cx="4276725" cy="6383173"/>
          </a:xfrm>
          <a:prstGeom prst="rect">
            <a:avLst/>
          </a:prstGeom>
        </p:spPr>
      </p:pic>
      <p:pic>
        <p:nvPicPr>
          <p:cNvPr id="3" name="Picture 2">
            <a:extLst>
              <a:ext uri="{FF2B5EF4-FFF2-40B4-BE49-F238E27FC236}">
                <a16:creationId xmlns="" xmlns:a16="http://schemas.microsoft.com/office/drawing/2014/main" id="{0B0F670E-B27C-DA92-39B2-193803D404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139" y="0"/>
            <a:ext cx="4361666" cy="3002150"/>
          </a:xfrm>
          <a:prstGeom prst="rect">
            <a:avLst/>
          </a:prstGeom>
        </p:spPr>
      </p:pic>
      <p:pic>
        <p:nvPicPr>
          <p:cNvPr id="7" name="Picture 6">
            <a:extLst>
              <a:ext uri="{FF2B5EF4-FFF2-40B4-BE49-F238E27FC236}">
                <a16:creationId xmlns="" xmlns:a16="http://schemas.microsoft.com/office/drawing/2014/main" id="{49741CA3-F1C7-7EEA-692A-5F0748FB98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530" y="2046394"/>
            <a:ext cx="3869932" cy="20934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a:extLst>
              <a:ext uri="{FF2B5EF4-FFF2-40B4-BE49-F238E27FC236}">
                <a16:creationId xmlns="" xmlns:a16="http://schemas.microsoft.com/office/drawing/2014/main" id="{5022FDFF-9466-DD0B-05FB-0772D8207CF9}"/>
              </a:ext>
            </a:extLst>
          </p:cNvPr>
          <p:cNvSpPr txBox="1"/>
          <p:nvPr/>
        </p:nvSpPr>
        <p:spPr>
          <a:xfrm>
            <a:off x="4557380" y="1413062"/>
            <a:ext cx="3468743" cy="4031873"/>
          </a:xfrm>
          <a:prstGeom prst="rect">
            <a:avLst/>
          </a:prstGeom>
          <a:noFill/>
        </p:spPr>
        <p:txBody>
          <a:bodyPr wrap="square">
            <a:spAutoFit/>
          </a:bodyPr>
          <a:lstStyle/>
          <a:p>
            <a:pPr algn="just">
              <a:spcBef>
                <a:spcPts val="600"/>
              </a:spcBef>
              <a:spcAft>
                <a:spcPts val="600"/>
              </a:spcAft>
            </a:pPr>
            <a:r>
              <a:rPr lang="vi-VN" sz="3200" b="1" dirty="0">
                <a:solidFill>
                  <a:schemeClr val="accent6">
                    <a:lumMod val="50000"/>
                  </a:schemeClr>
                </a:solidFill>
                <a:effectLst/>
                <a:latin typeface="Cambria" panose="02040503050406030204" pitchFamily="18" charset="0"/>
                <a:ea typeface="Cambria" panose="02040503050406030204" pitchFamily="18" charset="0"/>
              </a:rPr>
              <a:t>Cho tới giờ chúng ta đã vững bước trên đường đời. Ta không thể sai lầm được: vì có Đức Maria là Đấng hướng dẫn cho ta</a:t>
            </a:r>
            <a:r>
              <a:rPr lang="en-US" sz="3200" b="1" dirty="0">
                <a:solidFill>
                  <a:schemeClr val="accent6">
                    <a:lumMod val="50000"/>
                  </a:schemeClr>
                </a:solidFill>
                <a:effectLst/>
                <a:latin typeface="Cambria" panose="02040503050406030204" pitchFamily="18" charset="0"/>
                <a:ea typeface="Cambria" panose="02040503050406030204" pitchFamily="18" charset="0"/>
              </a:rPr>
              <a:t>.</a:t>
            </a:r>
            <a:endParaRPr lang="en-US" sz="3600" b="1" dirty="0">
              <a:solidFill>
                <a:schemeClr val="accent6">
                  <a:lumMod val="50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8211312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E773B783-0368-CB95-489F-81DC9CDFA9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1373"/>
            <a:ext cx="3121338" cy="3121338"/>
          </a:xfrm>
          <a:prstGeom prst="rect">
            <a:avLst/>
          </a:prstGeom>
        </p:spPr>
      </p:pic>
      <p:sp>
        <p:nvSpPr>
          <p:cNvPr id="4" name="TextBox 3">
            <a:extLst>
              <a:ext uri="{FF2B5EF4-FFF2-40B4-BE49-F238E27FC236}">
                <a16:creationId xmlns="" xmlns:a16="http://schemas.microsoft.com/office/drawing/2014/main" id="{BF0314A7-7DC0-F283-0052-D5FB1E99BE62}"/>
              </a:ext>
            </a:extLst>
          </p:cNvPr>
          <p:cNvSpPr txBox="1"/>
          <p:nvPr/>
        </p:nvSpPr>
        <p:spPr>
          <a:xfrm>
            <a:off x="1486314" y="1455003"/>
            <a:ext cx="3270050" cy="830997"/>
          </a:xfrm>
          <a:prstGeom prst="rect">
            <a:avLst/>
          </a:prstGeom>
          <a:noFill/>
        </p:spPr>
        <p:txBody>
          <a:bodyPr wrap="square">
            <a:spAutoFit/>
          </a:bodyPr>
          <a:lstStyle/>
          <a:p>
            <a:pPr algn="just">
              <a:spcBef>
                <a:spcPts val="600"/>
              </a:spcBef>
              <a:spcAft>
                <a:spcPts val="600"/>
              </a:spcAft>
            </a:pPr>
            <a:r>
              <a:rPr lang="en-US" sz="4800" b="1" dirty="0" smtClean="0">
                <a:solidFill>
                  <a:srgbClr val="0070C0"/>
                </a:solidFill>
                <a:effectLst/>
                <a:latin typeface="UVN Mua Thu" panose="03020702040507090A04" pitchFamily="66" charset="0"/>
                <a:ea typeface="Cambria" panose="02040503050406030204" pitchFamily="18" charset="0"/>
              </a:rPr>
              <a:t>Me </a:t>
            </a:r>
            <a:r>
              <a:rPr lang="en-US" sz="4800" b="1" dirty="0">
                <a:solidFill>
                  <a:srgbClr val="0070C0"/>
                </a:solidFill>
                <a:effectLst/>
                <a:latin typeface="UVN Mua Thu" panose="03020702040507090A04" pitchFamily="66" charset="0"/>
                <a:ea typeface="Cambria" panose="02040503050406030204" pitchFamily="18" charset="0"/>
              </a:rPr>
              <a:t>Maria, </a:t>
            </a:r>
          </a:p>
        </p:txBody>
      </p:sp>
      <p:sp>
        <p:nvSpPr>
          <p:cNvPr id="9" name="TextBox 8">
            <a:extLst>
              <a:ext uri="{FF2B5EF4-FFF2-40B4-BE49-F238E27FC236}">
                <a16:creationId xmlns="" xmlns:a16="http://schemas.microsoft.com/office/drawing/2014/main" id="{A72DE1E2-C1D0-19AD-0992-EA068347B532}"/>
              </a:ext>
            </a:extLst>
          </p:cNvPr>
          <p:cNvSpPr txBox="1"/>
          <p:nvPr/>
        </p:nvSpPr>
        <p:spPr>
          <a:xfrm>
            <a:off x="508855" y="3221776"/>
            <a:ext cx="5004896" cy="646331"/>
          </a:xfrm>
          <a:prstGeom prst="rect">
            <a:avLst/>
          </a:prstGeom>
          <a:noFill/>
        </p:spPr>
        <p:txBody>
          <a:bodyPr wrap="none" rtlCol="0">
            <a:spAutoFit/>
          </a:bodyPr>
          <a:lstStyle/>
          <a:p>
            <a:r>
              <a:rPr lang="en-US" sz="3600" b="1" dirty="0">
                <a:solidFill>
                  <a:schemeClr val="accent4">
                    <a:lumMod val="50000"/>
                  </a:schemeClr>
                </a:solidFill>
                <a:latin typeface="UTM Nokia Standard" panose="02040603050506020204" pitchFamily="18" charset="0"/>
              </a:rPr>
              <a:t>“biến </a:t>
            </a:r>
            <a:r>
              <a:rPr lang="en-US" sz="3600" b="1" dirty="0" err="1">
                <a:solidFill>
                  <a:schemeClr val="accent4">
                    <a:lumMod val="50000"/>
                  </a:schemeClr>
                </a:solidFill>
                <a:latin typeface="UTM Nokia Standard" panose="02040603050506020204" pitchFamily="18" charset="0"/>
              </a:rPr>
              <a:t>sói</a:t>
            </a:r>
            <a:r>
              <a:rPr lang="en-US" sz="3600" b="1" dirty="0">
                <a:solidFill>
                  <a:schemeClr val="accent4">
                    <a:lumMod val="50000"/>
                  </a:schemeClr>
                </a:solidFill>
                <a:latin typeface="UTM Nokia Standard" panose="02040603050506020204" pitchFamily="18" charset="0"/>
              </a:rPr>
              <a:t> </a:t>
            </a:r>
            <a:r>
              <a:rPr lang="en-US" sz="3600" b="1" dirty="0" err="1">
                <a:solidFill>
                  <a:schemeClr val="accent4">
                    <a:lumMod val="50000"/>
                  </a:schemeClr>
                </a:solidFill>
                <a:latin typeface="UTM Nokia Standard" panose="02040603050506020204" pitchFamily="18" charset="0"/>
              </a:rPr>
              <a:t>thành</a:t>
            </a:r>
            <a:r>
              <a:rPr lang="en-US" sz="3600" b="1" dirty="0">
                <a:solidFill>
                  <a:schemeClr val="accent4">
                    <a:lumMod val="50000"/>
                  </a:schemeClr>
                </a:solidFill>
                <a:latin typeface="UTM Nokia Standard" panose="02040603050506020204" pitchFamily="18" charset="0"/>
              </a:rPr>
              <a:t> </a:t>
            </a:r>
            <a:r>
              <a:rPr lang="en-US" sz="3600" b="1" dirty="0" err="1">
                <a:solidFill>
                  <a:schemeClr val="accent4">
                    <a:lumMod val="50000"/>
                  </a:schemeClr>
                </a:solidFill>
                <a:latin typeface="UTM Nokia Standard" panose="02040603050506020204" pitchFamily="18" charset="0"/>
              </a:rPr>
              <a:t>chiên</a:t>
            </a:r>
            <a:r>
              <a:rPr lang="en-US" sz="3600" b="1" dirty="0">
                <a:solidFill>
                  <a:schemeClr val="accent4">
                    <a:lumMod val="50000"/>
                  </a:schemeClr>
                </a:solidFill>
                <a:latin typeface="UTM Nokia Standard" panose="02040603050506020204" pitchFamily="18" charset="0"/>
              </a:rPr>
              <a:t>”</a:t>
            </a:r>
          </a:p>
        </p:txBody>
      </p:sp>
      <p:sp>
        <p:nvSpPr>
          <p:cNvPr id="10" name="TextBox 9">
            <a:extLst>
              <a:ext uri="{FF2B5EF4-FFF2-40B4-BE49-F238E27FC236}">
                <a16:creationId xmlns="" xmlns:a16="http://schemas.microsoft.com/office/drawing/2014/main" id="{113EAEE6-426A-B5B9-764E-394121E80BEB}"/>
              </a:ext>
            </a:extLst>
          </p:cNvPr>
          <p:cNvSpPr txBox="1"/>
          <p:nvPr/>
        </p:nvSpPr>
        <p:spPr>
          <a:xfrm>
            <a:off x="384623" y="2405119"/>
            <a:ext cx="5253361" cy="584775"/>
          </a:xfrm>
          <a:prstGeom prst="rect">
            <a:avLst/>
          </a:prstGeom>
          <a:noFill/>
        </p:spPr>
        <p:txBody>
          <a:bodyPr wrap="none" rtlCol="0">
            <a:spAutoFit/>
          </a:bodyPr>
          <a:lstStyle/>
          <a:p>
            <a:r>
              <a:rPr lang="en-US" sz="3200" dirty="0" err="1">
                <a:solidFill>
                  <a:srgbClr val="C00000"/>
                </a:solidFill>
                <a:latin typeface="UTM Banque" panose="02040603050506020204" pitchFamily="18" charset="0"/>
              </a:rPr>
              <a:t>Điểm</a:t>
            </a:r>
            <a:r>
              <a:rPr lang="en-US" sz="3200" dirty="0">
                <a:solidFill>
                  <a:srgbClr val="C00000"/>
                </a:solidFill>
                <a:latin typeface="UTM Banque" panose="02040603050506020204" pitchFamily="18" charset="0"/>
              </a:rPr>
              <a:t> </a:t>
            </a:r>
            <a:r>
              <a:rPr lang="en-US" sz="3200" dirty="0" err="1">
                <a:solidFill>
                  <a:srgbClr val="C00000"/>
                </a:solidFill>
                <a:latin typeface="UTM Banque" panose="02040603050506020204" pitchFamily="18" charset="0"/>
              </a:rPr>
              <a:t>tựa</a:t>
            </a:r>
            <a:r>
              <a:rPr lang="en-US" sz="3200" dirty="0">
                <a:solidFill>
                  <a:srgbClr val="C00000"/>
                </a:solidFill>
                <a:latin typeface="UTM Banque" panose="02040603050506020204" pitchFamily="18" charset="0"/>
              </a:rPr>
              <a:t> </a:t>
            </a:r>
            <a:r>
              <a:rPr lang="en-US" sz="3200" dirty="0" err="1">
                <a:solidFill>
                  <a:srgbClr val="C00000"/>
                </a:solidFill>
                <a:latin typeface="UTM Banque" panose="02040603050506020204" pitchFamily="18" charset="0"/>
              </a:rPr>
              <a:t>của</a:t>
            </a:r>
            <a:r>
              <a:rPr lang="en-US" sz="3200" dirty="0">
                <a:solidFill>
                  <a:srgbClr val="C00000"/>
                </a:solidFill>
                <a:latin typeface="UTM Banque" panose="02040603050506020204" pitchFamily="18" charset="0"/>
              </a:rPr>
              <a:t> </a:t>
            </a:r>
            <a:r>
              <a:rPr lang="en-US" sz="3200" dirty="0" err="1">
                <a:solidFill>
                  <a:srgbClr val="C00000"/>
                </a:solidFill>
                <a:latin typeface="UTM Banque" panose="02040603050506020204" pitchFamily="18" charset="0"/>
              </a:rPr>
              <a:t>giấc</a:t>
            </a:r>
            <a:r>
              <a:rPr lang="en-US" sz="3200" dirty="0">
                <a:solidFill>
                  <a:srgbClr val="C00000"/>
                </a:solidFill>
                <a:latin typeface="UTM Banque" panose="02040603050506020204" pitchFamily="18" charset="0"/>
              </a:rPr>
              <a:t> </a:t>
            </a:r>
            <a:r>
              <a:rPr lang="en-US" sz="3200" dirty="0" err="1">
                <a:solidFill>
                  <a:srgbClr val="C00000"/>
                </a:solidFill>
                <a:latin typeface="UTM Banque" panose="02040603050506020204" pitchFamily="18" charset="0"/>
              </a:rPr>
              <a:t>mơ</a:t>
            </a:r>
            <a:endParaRPr lang="en-US" sz="3200" dirty="0">
              <a:solidFill>
                <a:srgbClr val="C00000"/>
              </a:solidFill>
              <a:latin typeface="UTM Banque" panose="02040603050506020204" pitchFamily="18" charset="0"/>
            </a:endParaRPr>
          </a:p>
        </p:txBody>
      </p:sp>
      <p:pic>
        <p:nvPicPr>
          <p:cNvPr id="7" name="Picture 6">
            <a:extLst>
              <a:ext uri="{FF2B5EF4-FFF2-40B4-BE49-F238E27FC236}">
                <a16:creationId xmlns="" xmlns:a16="http://schemas.microsoft.com/office/drawing/2014/main" id="{213ADA2C-352E-2209-8588-38967FA727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2277" y="1381125"/>
            <a:ext cx="2517100" cy="3775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18">
            <a:extLst>
              <a:ext uri="{FF2B5EF4-FFF2-40B4-BE49-F238E27FC236}">
                <a16:creationId xmlns="" xmlns:a16="http://schemas.microsoft.com/office/drawing/2014/main" id="{AA7A04F4-E03A-E282-BCB8-3888E56E6391}"/>
              </a:ext>
            </a:extLst>
          </p:cNvPr>
          <p:cNvPicPr>
            <a:picLocks noChangeAspect="1"/>
          </p:cNvPicPr>
          <p:nvPr/>
        </p:nvPicPr>
        <p:blipFill rotWithShape="1">
          <a:blip r:embed="rId4">
            <a:extLst>
              <a:ext uri="{28A0092B-C50C-407E-A947-70E740481C1C}">
                <a14:useLocalDpi xmlns:a14="http://schemas.microsoft.com/office/drawing/2010/main" val="0"/>
              </a:ext>
            </a:extLst>
          </a:blip>
          <a:srcRect b="32359"/>
          <a:stretch/>
        </p:blipFill>
        <p:spPr>
          <a:xfrm>
            <a:off x="-1" y="2989895"/>
            <a:ext cx="9144000" cy="3868106"/>
          </a:xfrm>
          <a:prstGeom prst="rect">
            <a:avLst/>
          </a:prstGeom>
        </p:spPr>
      </p:pic>
      <p:sp>
        <p:nvSpPr>
          <p:cNvPr id="2" name="Rectangle 1"/>
          <p:cNvSpPr/>
          <p:nvPr/>
        </p:nvSpPr>
        <p:spPr>
          <a:xfrm>
            <a:off x="2289246" y="1590510"/>
            <a:ext cx="327333" cy="769441"/>
          </a:xfrm>
          <a:prstGeom prst="rect">
            <a:avLst/>
          </a:prstGeom>
          <a:noFill/>
        </p:spPr>
        <p:txBody>
          <a:bodyPr wrap="none" lIns="91440" tIns="45720" rIns="91440" bIns="45720">
            <a:spAutoFit/>
          </a:bodyPr>
          <a:lstStyle/>
          <a:p>
            <a:pPr algn="ctr"/>
            <a:r>
              <a:rPr lang="en-US" sz="4400" b="0" cap="none" spc="0" dirty="0" smtClean="0">
                <a:ln w="0"/>
                <a:solidFill>
                  <a:schemeClr val="accent1"/>
                </a:solidFill>
                <a:effectLst>
                  <a:outerShdw blurRad="38100" dist="25400" dir="5400000" algn="ctr" rotWithShape="0">
                    <a:srgbClr val="6E747A">
                      <a:alpha val="43000"/>
                    </a:srgbClr>
                  </a:outerShdw>
                </a:effectLst>
              </a:rPr>
              <a:t>.</a:t>
            </a:r>
            <a:endParaRPr lang="en-US" sz="4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9336607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4">
            <a:extLst>
              <a:ext uri="{FF2B5EF4-FFF2-40B4-BE49-F238E27FC236}">
                <a16:creationId xmlns="" xmlns:a16="http://schemas.microsoft.com/office/drawing/2014/main" id="{452470F2-15F1-50AA-D19E-46A0496C9B7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19" name="Picture 18">
            <a:extLst>
              <a:ext uri="{FF2B5EF4-FFF2-40B4-BE49-F238E27FC236}">
                <a16:creationId xmlns="" xmlns:a16="http://schemas.microsoft.com/office/drawing/2014/main" id="{801C6115-C3E4-4423-61A7-6291B2579A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9053" y="1145996"/>
            <a:ext cx="3512275" cy="50426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Picture 20">
            <a:extLst>
              <a:ext uri="{FF2B5EF4-FFF2-40B4-BE49-F238E27FC236}">
                <a16:creationId xmlns="" xmlns:a16="http://schemas.microsoft.com/office/drawing/2014/main" id="{A88F3FF6-76CA-5499-9513-F36FF2E184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1627" y="5519350"/>
            <a:ext cx="1482347" cy="1338650"/>
          </a:xfrm>
          <a:prstGeom prst="rect">
            <a:avLst/>
          </a:prstGeom>
        </p:spPr>
      </p:pic>
      <p:pic>
        <p:nvPicPr>
          <p:cNvPr id="3" name="Picture 2">
            <a:extLst>
              <a:ext uri="{FF2B5EF4-FFF2-40B4-BE49-F238E27FC236}">
                <a16:creationId xmlns="" xmlns:a16="http://schemas.microsoft.com/office/drawing/2014/main" id="{E773B783-0368-CB95-489F-81DC9CDFA9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388452" cy="2388452"/>
          </a:xfrm>
          <a:prstGeom prst="rect">
            <a:avLst/>
          </a:prstGeom>
        </p:spPr>
      </p:pic>
      <p:sp>
        <p:nvSpPr>
          <p:cNvPr id="11" name="TextBox 10">
            <a:extLst>
              <a:ext uri="{FF2B5EF4-FFF2-40B4-BE49-F238E27FC236}">
                <a16:creationId xmlns="" xmlns:a16="http://schemas.microsoft.com/office/drawing/2014/main" id="{A8596257-3553-F50E-4C5F-D1F11C5323A3}"/>
              </a:ext>
            </a:extLst>
          </p:cNvPr>
          <p:cNvSpPr txBox="1"/>
          <p:nvPr/>
        </p:nvSpPr>
        <p:spPr>
          <a:xfrm>
            <a:off x="407339" y="1766681"/>
            <a:ext cx="4524375" cy="3046988"/>
          </a:xfrm>
          <a:prstGeom prst="rect">
            <a:avLst/>
          </a:prstGeom>
          <a:noFill/>
        </p:spPr>
        <p:txBody>
          <a:bodyPr wrap="square">
            <a:spAutoFit/>
          </a:bodyPr>
          <a:lstStyle/>
          <a:p>
            <a:pPr algn="just">
              <a:spcBef>
                <a:spcPts val="600"/>
              </a:spcBef>
              <a:spcAft>
                <a:spcPts val="600"/>
              </a:spcAft>
            </a:pPr>
            <a:r>
              <a:rPr lang="vi-VN" sz="4800" b="1" dirty="0">
                <a:solidFill>
                  <a:schemeClr val="bg1"/>
                </a:solidFill>
                <a:effectLst/>
                <a:latin typeface="Cambria" panose="02040503050406030204" pitchFamily="18" charset="0"/>
                <a:ea typeface="Cambria" panose="02040503050406030204" pitchFamily="18" charset="0"/>
              </a:rPr>
              <a:t>Thiên Chúa có một giấc mơ cho từng người chúng ta,</a:t>
            </a:r>
            <a:r>
              <a:rPr lang="en-US" sz="4800" b="1" dirty="0">
                <a:solidFill>
                  <a:schemeClr val="bg1"/>
                </a:solidFill>
                <a:effectLst/>
                <a:latin typeface="Cambria" panose="02040503050406030204" pitchFamily="18" charset="0"/>
                <a:ea typeface="Cambria" panose="02040503050406030204" pitchFamily="18" charset="0"/>
              </a:rPr>
              <a:t>…</a:t>
            </a:r>
            <a:endParaRPr lang="en-US" sz="5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13" name="Picture 12">
            <a:extLst>
              <a:ext uri="{FF2B5EF4-FFF2-40B4-BE49-F238E27FC236}">
                <a16:creationId xmlns="" xmlns:a16="http://schemas.microsoft.com/office/drawing/2014/main" id="{AFABDF36-9E73-FA1A-35E8-4402C0BB24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284950"/>
            <a:ext cx="9144001" cy="1816188"/>
          </a:xfrm>
          <a:prstGeom prst="rect">
            <a:avLst/>
          </a:prstGeom>
        </p:spPr>
      </p:pic>
    </p:spTree>
    <p:extLst>
      <p:ext uri="{BB962C8B-B14F-4D97-AF65-F5344CB8AC3E}">
        <p14:creationId xmlns:p14="http://schemas.microsoft.com/office/powerpoint/2010/main" val="18210317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 xmlns:a16="http://schemas.microsoft.com/office/drawing/2014/main" id="{EF396F9E-D274-2C77-EF88-C670CFEC1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5" name="Picture 4">
            <a:extLst>
              <a:ext uri="{FF2B5EF4-FFF2-40B4-BE49-F238E27FC236}">
                <a16:creationId xmlns="" xmlns:a16="http://schemas.microsoft.com/office/drawing/2014/main" id="{DA5D833E-3339-09AE-4219-B53F939CCD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5035" y="1008260"/>
            <a:ext cx="3366398" cy="48414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Picture 20">
            <a:extLst>
              <a:ext uri="{FF2B5EF4-FFF2-40B4-BE49-F238E27FC236}">
                <a16:creationId xmlns="" xmlns:a16="http://schemas.microsoft.com/office/drawing/2014/main" id="{A88F3FF6-76CA-5499-9513-F36FF2E184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1627" y="5519350"/>
            <a:ext cx="1482347" cy="1338650"/>
          </a:xfrm>
          <a:prstGeom prst="rect">
            <a:avLst/>
          </a:prstGeom>
        </p:spPr>
      </p:pic>
      <p:pic>
        <p:nvPicPr>
          <p:cNvPr id="3" name="Picture 2">
            <a:extLst>
              <a:ext uri="{FF2B5EF4-FFF2-40B4-BE49-F238E27FC236}">
                <a16:creationId xmlns="" xmlns:a16="http://schemas.microsoft.com/office/drawing/2014/main" id="{E773B783-0368-CB95-489F-81DC9CDFA9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388452" cy="2388452"/>
          </a:xfrm>
          <a:prstGeom prst="rect">
            <a:avLst/>
          </a:prstGeom>
        </p:spPr>
      </p:pic>
      <p:sp>
        <p:nvSpPr>
          <p:cNvPr id="11" name="TextBox 10">
            <a:extLst>
              <a:ext uri="{FF2B5EF4-FFF2-40B4-BE49-F238E27FC236}">
                <a16:creationId xmlns="" xmlns:a16="http://schemas.microsoft.com/office/drawing/2014/main" id="{A8596257-3553-F50E-4C5F-D1F11C5323A3}"/>
              </a:ext>
            </a:extLst>
          </p:cNvPr>
          <p:cNvSpPr txBox="1"/>
          <p:nvPr/>
        </p:nvSpPr>
        <p:spPr>
          <a:xfrm>
            <a:off x="407339" y="1766681"/>
            <a:ext cx="4524375" cy="3170099"/>
          </a:xfrm>
          <a:prstGeom prst="rect">
            <a:avLst/>
          </a:prstGeom>
          <a:noFill/>
        </p:spPr>
        <p:txBody>
          <a:bodyPr wrap="square">
            <a:spAutoFit/>
          </a:bodyPr>
          <a:lstStyle/>
          <a:p>
            <a:pPr algn="just">
              <a:spcBef>
                <a:spcPts val="600"/>
              </a:spcBef>
              <a:spcAft>
                <a:spcPts val="600"/>
              </a:spcAft>
            </a:pPr>
            <a:r>
              <a:rPr lang="vi-VN" sz="4000" b="1" dirty="0">
                <a:solidFill>
                  <a:schemeClr val="accent4">
                    <a:lumMod val="20000"/>
                    <a:lumOff val="80000"/>
                  </a:schemeClr>
                </a:solidFill>
                <a:effectLst/>
                <a:latin typeface="Cambria" panose="02040503050406030204" pitchFamily="18" charset="0"/>
                <a:ea typeface="Cambria" panose="02040503050406030204" pitchFamily="18" charset="0"/>
              </a:rPr>
              <a:t>Mẹ Maria là Mẹ và Đấng Phù hộ, luôn đồng hành với Don Bosco trong sứ mệnh giáo dục. </a:t>
            </a:r>
            <a:endParaRPr lang="en-US" sz="4400" b="1" dirty="0">
              <a:solidFill>
                <a:schemeClr val="accent4">
                  <a:lumMod val="20000"/>
                  <a:lumOff val="80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13" name="Picture 12">
            <a:extLst>
              <a:ext uri="{FF2B5EF4-FFF2-40B4-BE49-F238E27FC236}">
                <a16:creationId xmlns="" xmlns:a16="http://schemas.microsoft.com/office/drawing/2014/main" id="{AFABDF36-9E73-FA1A-35E8-4402C0BB24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284950"/>
            <a:ext cx="9144001" cy="1816188"/>
          </a:xfrm>
          <a:prstGeom prst="rect">
            <a:avLst/>
          </a:prstGeom>
        </p:spPr>
      </p:pic>
    </p:spTree>
    <p:extLst>
      <p:ext uri="{BB962C8B-B14F-4D97-AF65-F5344CB8AC3E}">
        <p14:creationId xmlns:p14="http://schemas.microsoft.com/office/powerpoint/2010/main" val="29118396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 xmlns:a16="http://schemas.microsoft.com/office/drawing/2014/main" id="{EF396F9E-D274-2C77-EF88-C670CFEC1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5" name="Picture 4">
            <a:extLst>
              <a:ext uri="{FF2B5EF4-FFF2-40B4-BE49-F238E27FC236}">
                <a16:creationId xmlns="" xmlns:a16="http://schemas.microsoft.com/office/drawing/2014/main" id="{DA5D833E-3339-09AE-4219-B53F939CCD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5035" y="1008260"/>
            <a:ext cx="3366398" cy="48414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a:extLst>
              <a:ext uri="{FF2B5EF4-FFF2-40B4-BE49-F238E27FC236}">
                <a16:creationId xmlns="" xmlns:a16="http://schemas.microsoft.com/office/drawing/2014/main" id="{E773B783-0368-CB95-489F-81DC9CDFA9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388452" cy="2388452"/>
          </a:xfrm>
          <a:prstGeom prst="rect">
            <a:avLst/>
          </a:prstGeom>
        </p:spPr>
      </p:pic>
      <p:sp>
        <p:nvSpPr>
          <p:cNvPr id="11" name="TextBox 10">
            <a:extLst>
              <a:ext uri="{FF2B5EF4-FFF2-40B4-BE49-F238E27FC236}">
                <a16:creationId xmlns="" xmlns:a16="http://schemas.microsoft.com/office/drawing/2014/main" id="{A8596257-3553-F50E-4C5F-D1F11C5323A3}"/>
              </a:ext>
            </a:extLst>
          </p:cNvPr>
          <p:cNvSpPr txBox="1"/>
          <p:nvPr/>
        </p:nvSpPr>
        <p:spPr>
          <a:xfrm>
            <a:off x="350330" y="1008260"/>
            <a:ext cx="4524375" cy="4401205"/>
          </a:xfrm>
          <a:prstGeom prst="rect">
            <a:avLst/>
          </a:prstGeom>
          <a:noFill/>
        </p:spPr>
        <p:txBody>
          <a:bodyPr wrap="square">
            <a:spAutoFit/>
          </a:bodyPr>
          <a:lstStyle/>
          <a:p>
            <a:pPr algn="just">
              <a:spcBef>
                <a:spcPts val="600"/>
              </a:spcBef>
              <a:spcAft>
                <a:spcPts val="600"/>
              </a:spcAft>
            </a:pPr>
            <a:r>
              <a:rPr lang="vi-VN" sz="4000" b="1" dirty="0">
                <a:solidFill>
                  <a:schemeClr val="bg1"/>
                </a:solidFill>
                <a:effectLst/>
                <a:latin typeface="Cambria" panose="02040503050406030204" pitchFamily="18" charset="0"/>
                <a:ea typeface="Cambria" panose="02040503050406030204" pitchFamily="18" charset="0"/>
              </a:rPr>
              <a:t>Don Bosco nhắc lại: “</a:t>
            </a:r>
            <a:r>
              <a:rPr lang="vi-VN" sz="4000" b="1" i="1" dirty="0">
                <a:solidFill>
                  <a:schemeClr val="bg1"/>
                </a:solidFill>
                <a:effectLst/>
                <a:latin typeface="Cambria" panose="02040503050406030204" pitchFamily="18" charset="0"/>
                <a:ea typeface="Cambria" panose="02040503050406030204" pitchFamily="18" charset="0"/>
              </a:rPr>
              <a:t>Đức Trinh nữ rất thánh Maria là Đấng sáng lập và là Đấng Bảo trợ cho toàn thể công cuộc của chúng ta</a:t>
            </a:r>
            <a:r>
              <a:rPr lang="vi-VN" sz="4000" b="1" dirty="0">
                <a:solidFill>
                  <a:schemeClr val="bg1"/>
                </a:solidFill>
                <a:effectLst/>
                <a:latin typeface="Cambria" panose="02040503050406030204" pitchFamily="18" charset="0"/>
                <a:ea typeface="Cambria" panose="02040503050406030204" pitchFamily="18" charset="0"/>
              </a:rPr>
              <a:t>”. </a:t>
            </a:r>
            <a:endParaRPr lang="en-US" sz="4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13" name="Picture 12">
            <a:extLst>
              <a:ext uri="{FF2B5EF4-FFF2-40B4-BE49-F238E27FC236}">
                <a16:creationId xmlns="" xmlns:a16="http://schemas.microsoft.com/office/drawing/2014/main" id="{AFABDF36-9E73-FA1A-35E8-4402C0BB24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09465"/>
            <a:ext cx="9144001" cy="1816188"/>
          </a:xfrm>
          <a:prstGeom prst="rect">
            <a:avLst/>
          </a:prstGeom>
        </p:spPr>
      </p:pic>
    </p:spTree>
    <p:extLst>
      <p:ext uri="{BB962C8B-B14F-4D97-AF65-F5344CB8AC3E}">
        <p14:creationId xmlns:p14="http://schemas.microsoft.com/office/powerpoint/2010/main" val="35285685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 xmlns:a16="http://schemas.microsoft.com/office/drawing/2014/main" id="{EF396F9E-D274-2C77-EF88-C670CFEC1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3" name="Picture 2">
            <a:extLst>
              <a:ext uri="{FF2B5EF4-FFF2-40B4-BE49-F238E27FC236}">
                <a16:creationId xmlns="" xmlns:a16="http://schemas.microsoft.com/office/drawing/2014/main" id="{E773B783-0368-CB95-489F-81DC9CDFA9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388452" cy="2388452"/>
          </a:xfrm>
          <a:prstGeom prst="rect">
            <a:avLst/>
          </a:prstGeom>
        </p:spPr>
      </p:pic>
      <p:sp>
        <p:nvSpPr>
          <p:cNvPr id="11" name="TextBox 10">
            <a:extLst>
              <a:ext uri="{FF2B5EF4-FFF2-40B4-BE49-F238E27FC236}">
                <a16:creationId xmlns="" xmlns:a16="http://schemas.microsoft.com/office/drawing/2014/main" id="{A8596257-3553-F50E-4C5F-D1F11C5323A3}"/>
              </a:ext>
            </a:extLst>
          </p:cNvPr>
          <p:cNvSpPr txBox="1"/>
          <p:nvPr/>
        </p:nvSpPr>
        <p:spPr>
          <a:xfrm>
            <a:off x="4063337" y="679103"/>
            <a:ext cx="5080663" cy="1323439"/>
          </a:xfrm>
          <a:prstGeom prst="rect">
            <a:avLst/>
          </a:prstGeom>
          <a:noFill/>
        </p:spPr>
        <p:txBody>
          <a:bodyPr wrap="square">
            <a:spAutoFit/>
          </a:bodyPr>
          <a:lstStyle/>
          <a:p>
            <a:pPr algn="ctr">
              <a:spcBef>
                <a:spcPts val="600"/>
              </a:spcBef>
              <a:spcAft>
                <a:spcPts val="600"/>
              </a:spcAft>
            </a:pPr>
            <a:r>
              <a:rPr lang="vi-VN" sz="4000" b="1" dirty="0">
                <a:solidFill>
                  <a:schemeClr val="bg1"/>
                </a:solidFill>
                <a:effectLst/>
                <a:latin typeface="Cambria" panose="02040503050406030204" pitchFamily="18" charset="0"/>
                <a:ea typeface="Cambria" panose="02040503050406030204" pitchFamily="18" charset="0"/>
              </a:rPr>
              <a:t>Đức Maria là tất cả đối với Cha Bosco…</a:t>
            </a:r>
            <a:r>
              <a:rPr lang="en-US" sz="4000" b="1" dirty="0">
                <a:solidFill>
                  <a:schemeClr val="bg1"/>
                </a:solidFill>
                <a:effectLst/>
                <a:latin typeface="Cambria" panose="02040503050406030204" pitchFamily="18" charset="0"/>
                <a:ea typeface="Cambria" panose="02040503050406030204" pitchFamily="18" charset="0"/>
              </a:rPr>
              <a:t>.</a:t>
            </a:r>
            <a:endParaRPr lang="en-US" sz="4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4" name="Picture 3">
            <a:extLst>
              <a:ext uri="{FF2B5EF4-FFF2-40B4-BE49-F238E27FC236}">
                <a16:creationId xmlns="" xmlns:a16="http://schemas.microsoft.com/office/drawing/2014/main" id="{6C67A8EA-FE8E-C469-6868-F30E283A97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397" y="434145"/>
            <a:ext cx="2390112" cy="1587034"/>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a:extLst>
              <a:ext uri="{FF2B5EF4-FFF2-40B4-BE49-F238E27FC236}">
                <a16:creationId xmlns="" xmlns:a16="http://schemas.microsoft.com/office/drawing/2014/main" id="{2F4CF68A-A41A-9890-28D0-BFED8B8069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387" y="2257873"/>
            <a:ext cx="1842020" cy="1220338"/>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a:extLst>
              <a:ext uri="{FF2B5EF4-FFF2-40B4-BE49-F238E27FC236}">
                <a16:creationId xmlns="" xmlns:a16="http://schemas.microsoft.com/office/drawing/2014/main" id="{C04CD6A3-1353-127B-9F37-6B7479009C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0419" y="3714071"/>
            <a:ext cx="2656066" cy="1708736"/>
          </a:xfrm>
          <a:prstGeom prst="rect">
            <a:avLst/>
          </a:prstGeom>
          <a:ln w="88900" cap="sq" cmpd="thickThin">
            <a:solidFill>
              <a:srgbClr val="000000"/>
            </a:solidFill>
            <a:prstDash val="solid"/>
            <a:miter lim="800000"/>
          </a:ln>
          <a:effectLst>
            <a:innerShdw blurRad="76200">
              <a:srgbClr val="000000"/>
            </a:innerShdw>
          </a:effectLst>
        </p:spPr>
      </p:pic>
      <p:pic>
        <p:nvPicPr>
          <p:cNvPr id="13" name="Picture 12">
            <a:extLst>
              <a:ext uri="{FF2B5EF4-FFF2-40B4-BE49-F238E27FC236}">
                <a16:creationId xmlns="" xmlns:a16="http://schemas.microsoft.com/office/drawing/2014/main" id="{AFABDF36-9E73-FA1A-35E8-4402C0BB24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09465"/>
            <a:ext cx="9144001" cy="1816188"/>
          </a:xfrm>
          <a:prstGeom prst="rect">
            <a:avLst/>
          </a:prstGeom>
        </p:spPr>
      </p:pic>
      <p:pic>
        <p:nvPicPr>
          <p:cNvPr id="10" name="Picture 9">
            <a:extLst>
              <a:ext uri="{FF2B5EF4-FFF2-40B4-BE49-F238E27FC236}">
                <a16:creationId xmlns="" xmlns:a16="http://schemas.microsoft.com/office/drawing/2014/main" id="{90D64C35-ABAD-25DC-3183-2ECC337994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2041" y="2257456"/>
            <a:ext cx="1570054" cy="1220338"/>
          </a:xfrm>
          <a:prstGeom prst="rect">
            <a:avLst/>
          </a:prstGeom>
          <a:ln w="88900" cap="sq" cmpd="thickThin">
            <a:solidFill>
              <a:srgbClr val="000000"/>
            </a:solidFill>
            <a:prstDash val="solid"/>
            <a:miter lim="800000"/>
          </a:ln>
          <a:effectLst>
            <a:innerShdw blurRad="76200">
              <a:srgbClr val="000000"/>
            </a:innerShdw>
          </a:effectLst>
        </p:spPr>
      </p:pic>
      <p:pic>
        <p:nvPicPr>
          <p:cNvPr id="14" name="Picture 13">
            <a:extLst>
              <a:ext uri="{FF2B5EF4-FFF2-40B4-BE49-F238E27FC236}">
                <a16:creationId xmlns="" xmlns:a16="http://schemas.microsoft.com/office/drawing/2014/main" id="{836074A4-34E1-2933-8A35-16D4B3F5C8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4918" y="2552983"/>
            <a:ext cx="4477500" cy="297306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25180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extLst>
              <a:ext uri="{28A0092B-C50C-407E-A947-70E740481C1C}">
                <a14:useLocalDpi xmlns:a14="http://schemas.microsoft.com/office/drawing/2010/main" val="0"/>
              </a:ext>
            </a:extLst>
          </a:blip>
          <a:srcRect l="12856" r="13925"/>
          <a:stretch/>
        </p:blipFill>
        <p:spPr bwMode="auto">
          <a:xfrm>
            <a:off x="-1" y="33751"/>
            <a:ext cx="9444251" cy="6824249"/>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 xmlns:a16="http://schemas.microsoft.com/office/drawing/2014/main" id="{C643EAC8-0B52-A26A-0827-F90535D8BE63}"/>
              </a:ext>
            </a:extLst>
          </p:cNvPr>
          <p:cNvSpPr txBox="1"/>
          <p:nvPr/>
        </p:nvSpPr>
        <p:spPr>
          <a:xfrm>
            <a:off x="511773" y="819031"/>
            <a:ext cx="8420701" cy="4922053"/>
          </a:xfrm>
          <a:prstGeom prst="rect">
            <a:avLst/>
          </a:prstGeom>
          <a:noFill/>
        </p:spPr>
        <p:txBody>
          <a:bodyPr wrap="square" rtlCol="0">
            <a:spAutoFit/>
          </a:bodyPr>
          <a:lstStyle/>
          <a:p>
            <a:pPr algn="just">
              <a:lnSpc>
                <a:spcPct val="110000"/>
              </a:lnSpc>
              <a:spcBef>
                <a:spcPts val="720"/>
              </a:spcBef>
              <a:spcAft>
                <a:spcPts val="800"/>
              </a:spcAft>
            </a:pP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2</a:t>
            </a:r>
            <a:r>
              <a:rPr lang="en-US" sz="4800" b="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Tìm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đến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bên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giữa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cơn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sầu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lo.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Tựa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cánh</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chim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non bay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về</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tổ</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ấm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Niềm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cậy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trông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phó</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dâng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tựa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mình</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trong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cánh</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tay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Tin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nơi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lòng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hiền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nhân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ái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endParaRPr lang="x-none"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1651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 xmlns:a16="http://schemas.microsoft.com/office/drawing/2014/main" id="{EF396F9E-D274-2C77-EF88-C670CFEC1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3" name="Picture 2">
            <a:extLst>
              <a:ext uri="{FF2B5EF4-FFF2-40B4-BE49-F238E27FC236}">
                <a16:creationId xmlns="" xmlns:a16="http://schemas.microsoft.com/office/drawing/2014/main" id="{E773B783-0368-CB95-489F-81DC9CDFA9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388452" cy="2388452"/>
          </a:xfrm>
          <a:prstGeom prst="rect">
            <a:avLst/>
          </a:prstGeom>
        </p:spPr>
      </p:pic>
      <p:sp>
        <p:nvSpPr>
          <p:cNvPr id="11" name="TextBox 10">
            <a:extLst>
              <a:ext uri="{FF2B5EF4-FFF2-40B4-BE49-F238E27FC236}">
                <a16:creationId xmlns="" xmlns:a16="http://schemas.microsoft.com/office/drawing/2014/main" id="{A8596257-3553-F50E-4C5F-D1F11C5323A3}"/>
              </a:ext>
            </a:extLst>
          </p:cNvPr>
          <p:cNvSpPr txBox="1"/>
          <p:nvPr/>
        </p:nvSpPr>
        <p:spPr>
          <a:xfrm>
            <a:off x="4101567" y="235906"/>
            <a:ext cx="4524375" cy="3170099"/>
          </a:xfrm>
          <a:prstGeom prst="rect">
            <a:avLst/>
          </a:prstGeom>
          <a:noFill/>
        </p:spPr>
        <p:txBody>
          <a:bodyPr wrap="square">
            <a:spAutoFit/>
          </a:bodyPr>
          <a:lstStyle/>
          <a:p>
            <a:pPr algn="just">
              <a:spcBef>
                <a:spcPts val="600"/>
              </a:spcBef>
              <a:spcAft>
                <a:spcPts val="600"/>
              </a:spcAft>
            </a:pPr>
            <a:r>
              <a:rPr lang="vi-VN" sz="4000" b="1" dirty="0">
                <a:solidFill>
                  <a:schemeClr val="bg1"/>
                </a:solidFill>
                <a:effectLst/>
                <a:latin typeface="Cambria" panose="02040503050406030204" pitchFamily="18" charset="0"/>
                <a:ea typeface="Cambria" panose="02040503050406030204" pitchFamily="18" charset="0"/>
              </a:rPr>
              <a:t>Đức Maria đã có một vai trò vô cùng lớn lao trong các công cuộc của Cha Bosco. </a:t>
            </a:r>
            <a:endParaRPr lang="en-US" sz="4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4" name="Picture 3">
            <a:extLst>
              <a:ext uri="{FF2B5EF4-FFF2-40B4-BE49-F238E27FC236}">
                <a16:creationId xmlns="" xmlns:a16="http://schemas.microsoft.com/office/drawing/2014/main" id="{6C67A8EA-FE8E-C469-6868-F30E283A97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397" y="434145"/>
            <a:ext cx="2390112" cy="1587034"/>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a:extLst>
              <a:ext uri="{FF2B5EF4-FFF2-40B4-BE49-F238E27FC236}">
                <a16:creationId xmlns="" xmlns:a16="http://schemas.microsoft.com/office/drawing/2014/main" id="{2F4CF68A-A41A-9890-28D0-BFED8B8069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387" y="2257873"/>
            <a:ext cx="1842020" cy="1220338"/>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a:extLst>
              <a:ext uri="{FF2B5EF4-FFF2-40B4-BE49-F238E27FC236}">
                <a16:creationId xmlns="" xmlns:a16="http://schemas.microsoft.com/office/drawing/2014/main" id="{C04CD6A3-1353-127B-9F37-6B7479009C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0419" y="3714071"/>
            <a:ext cx="2656066" cy="1708736"/>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a:extLst>
              <a:ext uri="{FF2B5EF4-FFF2-40B4-BE49-F238E27FC236}">
                <a16:creationId xmlns="" xmlns:a16="http://schemas.microsoft.com/office/drawing/2014/main" id="{730BFD67-E210-4B44-FA83-5EA6A088CA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1567" y="3641911"/>
            <a:ext cx="1702255" cy="2269673"/>
          </a:xfrm>
          <a:prstGeom prst="rect">
            <a:avLst/>
          </a:prstGeom>
          <a:ln w="88900" cap="sq" cmpd="thickThin">
            <a:solidFill>
              <a:srgbClr val="000000"/>
            </a:solidFill>
            <a:prstDash val="solid"/>
            <a:miter lim="800000"/>
          </a:ln>
          <a:effectLst>
            <a:innerShdw blurRad="76200">
              <a:srgbClr val="000000"/>
            </a:innerShdw>
          </a:effectLst>
        </p:spPr>
      </p:pic>
      <p:pic>
        <p:nvPicPr>
          <p:cNvPr id="10" name="Picture 9">
            <a:extLst>
              <a:ext uri="{FF2B5EF4-FFF2-40B4-BE49-F238E27FC236}">
                <a16:creationId xmlns="" xmlns:a16="http://schemas.microsoft.com/office/drawing/2014/main" id="{90D64C35-ABAD-25DC-3183-2ECC337994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2041" y="2257456"/>
            <a:ext cx="1570054" cy="1220338"/>
          </a:xfrm>
          <a:prstGeom prst="rect">
            <a:avLst/>
          </a:prstGeom>
          <a:ln w="88900" cap="sq" cmpd="thickThin">
            <a:solidFill>
              <a:srgbClr val="000000"/>
            </a:solidFill>
            <a:prstDash val="solid"/>
            <a:miter lim="800000"/>
          </a:ln>
          <a:effectLst>
            <a:innerShdw blurRad="76200">
              <a:srgbClr val="000000"/>
            </a:innerShdw>
          </a:effectLst>
        </p:spPr>
      </p:pic>
      <p:pic>
        <p:nvPicPr>
          <p:cNvPr id="13" name="Picture 12">
            <a:extLst>
              <a:ext uri="{FF2B5EF4-FFF2-40B4-BE49-F238E27FC236}">
                <a16:creationId xmlns="" xmlns:a16="http://schemas.microsoft.com/office/drawing/2014/main" id="{AFABDF36-9E73-FA1A-35E8-4402C0BB24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409465"/>
            <a:ext cx="9144001" cy="1816188"/>
          </a:xfrm>
          <a:prstGeom prst="rect">
            <a:avLst/>
          </a:prstGeom>
        </p:spPr>
      </p:pic>
    </p:spTree>
    <p:extLst>
      <p:ext uri="{BB962C8B-B14F-4D97-AF65-F5344CB8AC3E}">
        <p14:creationId xmlns:p14="http://schemas.microsoft.com/office/powerpoint/2010/main" val="26325308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 xmlns:a16="http://schemas.microsoft.com/office/drawing/2014/main" id="{EF396F9E-D274-2C77-EF88-C670CFEC1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95536" y="0"/>
            <a:ext cx="9144000" cy="6858000"/>
          </a:xfrm>
          <a:prstGeom prst="rect">
            <a:avLst/>
          </a:prstGeom>
        </p:spPr>
      </p:pic>
      <p:sp>
        <p:nvSpPr>
          <p:cNvPr id="11" name="TextBox 10">
            <a:extLst>
              <a:ext uri="{FF2B5EF4-FFF2-40B4-BE49-F238E27FC236}">
                <a16:creationId xmlns="" xmlns:a16="http://schemas.microsoft.com/office/drawing/2014/main" id="{A8596257-3553-F50E-4C5F-D1F11C5323A3}"/>
              </a:ext>
            </a:extLst>
          </p:cNvPr>
          <p:cNvSpPr txBox="1"/>
          <p:nvPr/>
        </p:nvSpPr>
        <p:spPr>
          <a:xfrm>
            <a:off x="4234543" y="1522610"/>
            <a:ext cx="4524375" cy="3170099"/>
          </a:xfrm>
          <a:prstGeom prst="rect">
            <a:avLst/>
          </a:prstGeom>
          <a:noFill/>
        </p:spPr>
        <p:txBody>
          <a:bodyPr wrap="square">
            <a:spAutoFit/>
          </a:bodyPr>
          <a:lstStyle/>
          <a:p>
            <a:pPr algn="just">
              <a:spcBef>
                <a:spcPts val="600"/>
              </a:spcBef>
              <a:spcAft>
                <a:spcPts val="600"/>
              </a:spcAft>
            </a:pPr>
            <a:r>
              <a:rPr lang="vi-VN" sz="4000" b="1" dirty="0">
                <a:solidFill>
                  <a:schemeClr val="bg1"/>
                </a:solidFill>
                <a:effectLst/>
                <a:latin typeface="Cambria" panose="02040503050406030204" pitchFamily="18" charset="0"/>
                <a:ea typeface="Cambria" panose="02040503050406030204" pitchFamily="18" charset="0"/>
              </a:rPr>
              <a:t>Đức Maria đã có một vai trò vô cùng lớn lao trong các công cuộc của Cha Bosco. </a:t>
            </a:r>
            <a:endParaRPr lang="en-US" sz="4400" b="1" dirty="0">
              <a:solidFill>
                <a:schemeClr val="bg1"/>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6" name="Picture 5">
            <a:extLst>
              <a:ext uri="{FF2B5EF4-FFF2-40B4-BE49-F238E27FC236}">
                <a16:creationId xmlns="" xmlns:a16="http://schemas.microsoft.com/office/drawing/2014/main" id="{2F4CF68A-A41A-9890-28D0-BFED8B8069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87" y="2257873"/>
            <a:ext cx="1842020" cy="1220338"/>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a:extLst>
              <a:ext uri="{FF2B5EF4-FFF2-40B4-BE49-F238E27FC236}">
                <a16:creationId xmlns="" xmlns:a16="http://schemas.microsoft.com/office/drawing/2014/main" id="{C04CD6A3-1353-127B-9F37-6B7479009C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0419" y="3714071"/>
            <a:ext cx="2656066" cy="1708736"/>
          </a:xfrm>
          <a:prstGeom prst="rect">
            <a:avLst/>
          </a:prstGeom>
          <a:ln w="88900" cap="sq" cmpd="thickThin">
            <a:solidFill>
              <a:srgbClr val="000000"/>
            </a:solidFill>
            <a:prstDash val="solid"/>
            <a:miter lim="800000"/>
          </a:ln>
          <a:effectLst>
            <a:innerShdw blurRad="76200">
              <a:srgbClr val="000000"/>
            </a:innerShdw>
          </a:effectLst>
        </p:spPr>
      </p:pic>
      <p:pic>
        <p:nvPicPr>
          <p:cNvPr id="13" name="Picture 12">
            <a:extLst>
              <a:ext uri="{FF2B5EF4-FFF2-40B4-BE49-F238E27FC236}">
                <a16:creationId xmlns="" xmlns:a16="http://schemas.microsoft.com/office/drawing/2014/main" id="{AFABDF36-9E73-FA1A-35E8-4402C0BB24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09465"/>
            <a:ext cx="9144001" cy="1816188"/>
          </a:xfrm>
          <a:prstGeom prst="rect">
            <a:avLst/>
          </a:prstGeom>
        </p:spPr>
      </p:pic>
      <p:pic>
        <p:nvPicPr>
          <p:cNvPr id="10" name="Picture 9">
            <a:extLst>
              <a:ext uri="{FF2B5EF4-FFF2-40B4-BE49-F238E27FC236}">
                <a16:creationId xmlns="" xmlns:a16="http://schemas.microsoft.com/office/drawing/2014/main" id="{90D64C35-ABAD-25DC-3183-2ECC337994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02041" y="2257456"/>
            <a:ext cx="1570054" cy="122033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3154989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a:extLst>
              <a:ext uri="{FF2B5EF4-FFF2-40B4-BE49-F238E27FC236}">
                <a16:creationId xmlns="" xmlns:a16="http://schemas.microsoft.com/office/drawing/2014/main" id="{A5AE452E-31B3-B5CF-0BC4-B9973A6BF9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3" name="Picture 2">
            <a:extLst>
              <a:ext uri="{FF2B5EF4-FFF2-40B4-BE49-F238E27FC236}">
                <a16:creationId xmlns="" xmlns:a16="http://schemas.microsoft.com/office/drawing/2014/main" id="{C15AFE7C-2875-B7C3-4CFD-61D1E3CE16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9025" y="-123825"/>
            <a:ext cx="1819275" cy="2425701"/>
          </a:xfrm>
          <a:prstGeom prst="rect">
            <a:avLst/>
          </a:prstGeom>
        </p:spPr>
      </p:pic>
      <p:pic>
        <p:nvPicPr>
          <p:cNvPr id="17" name="Picture 16">
            <a:extLst>
              <a:ext uri="{FF2B5EF4-FFF2-40B4-BE49-F238E27FC236}">
                <a16:creationId xmlns="" xmlns:a16="http://schemas.microsoft.com/office/drawing/2014/main" id="{213852F5-2F7D-8D79-5BC9-6AF30B56E7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0884" y="965200"/>
            <a:ext cx="2756720" cy="396465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 name="Picture 10">
            <a:extLst>
              <a:ext uri="{FF2B5EF4-FFF2-40B4-BE49-F238E27FC236}">
                <a16:creationId xmlns="" xmlns:a16="http://schemas.microsoft.com/office/drawing/2014/main" id="{3F6A676E-4C6A-1D81-F6E1-B9C4BF3F27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119437"/>
            <a:ext cx="1431910" cy="2862388"/>
          </a:xfrm>
          <a:prstGeom prst="rect">
            <a:avLst/>
          </a:prstGeom>
        </p:spPr>
      </p:pic>
      <p:sp>
        <p:nvSpPr>
          <p:cNvPr id="2" name="TextBox 1">
            <a:extLst>
              <a:ext uri="{FF2B5EF4-FFF2-40B4-BE49-F238E27FC236}">
                <a16:creationId xmlns="" xmlns:a16="http://schemas.microsoft.com/office/drawing/2014/main" id="{69A22406-2D71-56F2-4D99-3BF6B0C50BE5}"/>
              </a:ext>
            </a:extLst>
          </p:cNvPr>
          <p:cNvSpPr txBox="1"/>
          <p:nvPr/>
        </p:nvSpPr>
        <p:spPr>
          <a:xfrm>
            <a:off x="321379" y="1089025"/>
            <a:ext cx="5244193" cy="3170099"/>
          </a:xfrm>
          <a:prstGeom prst="rect">
            <a:avLst/>
          </a:prstGeom>
          <a:noFill/>
        </p:spPr>
        <p:txBody>
          <a:bodyPr wrap="square">
            <a:spAutoFit/>
          </a:bodyPr>
          <a:lstStyle/>
          <a:p>
            <a:pPr algn="just">
              <a:spcBef>
                <a:spcPts val="600"/>
              </a:spcBef>
              <a:spcAft>
                <a:spcPts val="600"/>
              </a:spcAft>
            </a:pPr>
            <a:r>
              <a:rPr lang="vi-VN" sz="4000" b="1" dirty="0">
                <a:solidFill>
                  <a:schemeClr val="accent4">
                    <a:lumMod val="60000"/>
                    <a:lumOff val="40000"/>
                  </a:schemeClr>
                </a:solidFill>
                <a:effectLst/>
                <a:latin typeface="Cambria" panose="02040503050406030204" pitchFamily="18" charset="0"/>
                <a:ea typeface="Cambria" panose="02040503050406030204" pitchFamily="18" charset="0"/>
              </a:rPr>
              <a:t>Mẹ thực sự là điểm tựa của giấc mơ biến sói thành chiên của chúng ta trong thời đại hôm nay.</a:t>
            </a:r>
            <a:endParaRPr lang="en-US" sz="4400" b="1" dirty="0">
              <a:solidFill>
                <a:schemeClr val="accent4">
                  <a:lumMod val="60000"/>
                  <a:lumOff val="40000"/>
                </a:schemeClr>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2231929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a:extLst>
              <a:ext uri="{FF2B5EF4-FFF2-40B4-BE49-F238E27FC236}">
                <a16:creationId xmlns="" xmlns:a16="http://schemas.microsoft.com/office/drawing/2014/main" id="{A5AE452E-31B3-B5CF-0BC4-B9973A6BF9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0" y="0"/>
            <a:ext cx="9144000" cy="6858000"/>
          </a:xfrm>
          <a:prstGeom prst="rect">
            <a:avLst/>
          </a:prstGeom>
        </p:spPr>
      </p:pic>
      <p:pic>
        <p:nvPicPr>
          <p:cNvPr id="5" name="Picture 4">
            <a:extLst>
              <a:ext uri="{FF2B5EF4-FFF2-40B4-BE49-F238E27FC236}">
                <a16:creationId xmlns="" xmlns:a16="http://schemas.microsoft.com/office/drawing/2014/main" id="{F9FDD19B-ADD6-6D37-162D-DCFBDE5A00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25" y="275763"/>
            <a:ext cx="8856955" cy="49820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 name="TextBox 1">
            <a:extLst>
              <a:ext uri="{FF2B5EF4-FFF2-40B4-BE49-F238E27FC236}">
                <a16:creationId xmlns="" xmlns:a16="http://schemas.microsoft.com/office/drawing/2014/main" id="{69A22406-2D71-56F2-4D99-3BF6B0C50BE5}"/>
              </a:ext>
            </a:extLst>
          </p:cNvPr>
          <p:cNvSpPr txBox="1"/>
          <p:nvPr/>
        </p:nvSpPr>
        <p:spPr>
          <a:xfrm>
            <a:off x="1027023" y="1183544"/>
            <a:ext cx="5308779" cy="1969770"/>
          </a:xfrm>
          <a:prstGeom prst="rect">
            <a:avLst/>
          </a:prstGeom>
          <a:noFill/>
        </p:spPr>
        <p:txBody>
          <a:bodyPr wrap="square">
            <a:spAutoFit/>
          </a:bodyPr>
          <a:lstStyle/>
          <a:p>
            <a:pPr algn="just">
              <a:spcBef>
                <a:spcPts val="600"/>
              </a:spcBef>
              <a:spcAft>
                <a:spcPts val="600"/>
              </a:spcAft>
            </a:pPr>
            <a:r>
              <a:rPr lang="vi-VN" sz="2800" b="1" dirty="0">
                <a:solidFill>
                  <a:srgbClr val="FFFF00"/>
                </a:solidFill>
                <a:effectLst/>
                <a:latin typeface="Cambria" panose="02040503050406030204" pitchFamily="18" charset="0"/>
                <a:ea typeface="Cambria" panose="02040503050406030204" pitchFamily="18" charset="0"/>
              </a:rPr>
              <a:t>“</a:t>
            </a:r>
            <a:r>
              <a:rPr lang="en-US" sz="2800" b="1" dirty="0">
                <a:solidFill>
                  <a:srgbClr val="FFFF00"/>
                </a:solidFill>
                <a:effectLst/>
                <a:latin typeface="Cambria" panose="02040503050406030204" pitchFamily="18" charset="0"/>
                <a:ea typeface="Cambria" panose="02040503050406030204" pitchFamily="18" charset="0"/>
              </a:rPr>
              <a:t>H</a:t>
            </a:r>
            <a:r>
              <a:rPr lang="vi-VN" sz="2800" b="1" dirty="0">
                <a:solidFill>
                  <a:srgbClr val="FFFF00"/>
                </a:solidFill>
                <a:effectLst/>
                <a:latin typeface="Cambria" panose="02040503050406030204" pitchFamily="18" charset="0"/>
                <a:ea typeface="Cambria" panose="02040503050406030204" pitchFamily="18" charset="0"/>
              </a:rPr>
              <a:t>ãy tin tưởng vào Chúa Giêsu Thánh Thể và Đức Maria Phù Hộ bạn sẽ thấy phép lạ là gì!”</a:t>
            </a:r>
            <a:r>
              <a:rPr lang="en-US" sz="2800" b="1" dirty="0">
                <a:solidFill>
                  <a:srgbClr val="FFFF00"/>
                </a:solidFill>
                <a:effectLst/>
                <a:latin typeface="Cambria" panose="02040503050406030204" pitchFamily="18" charset="0"/>
                <a:ea typeface="Cambria" panose="02040503050406030204" pitchFamily="18" charset="0"/>
              </a:rPr>
              <a:t> </a:t>
            </a:r>
          </a:p>
          <a:p>
            <a:pPr algn="just">
              <a:spcBef>
                <a:spcPts val="600"/>
              </a:spcBef>
              <a:spcAft>
                <a:spcPts val="600"/>
              </a:spcAft>
            </a:pPr>
            <a:r>
              <a:rPr lang="en-US" sz="2800" b="1" i="1" dirty="0">
                <a:solidFill>
                  <a:srgbClr val="FFFF00"/>
                </a:solidFill>
                <a:effectLst/>
                <a:latin typeface="Cambria" panose="02040503050406030204" pitchFamily="18" charset="0"/>
                <a:ea typeface="Cambria" panose="02040503050406030204" pitchFamily="18" charset="0"/>
              </a:rPr>
              <a:t>                (Don Bosco)</a:t>
            </a:r>
            <a:endParaRPr lang="en-US" sz="3200" b="1" i="1" dirty="0">
              <a:solidFill>
                <a:srgbClr val="FFFF00"/>
              </a:solidFill>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3" name="Picture 2">
            <a:extLst>
              <a:ext uri="{FF2B5EF4-FFF2-40B4-BE49-F238E27FC236}">
                <a16:creationId xmlns="" xmlns:a16="http://schemas.microsoft.com/office/drawing/2014/main" id="{C15AFE7C-2875-B7C3-4CFD-61D1E3CE16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9025" y="-123825"/>
            <a:ext cx="1819275" cy="2425701"/>
          </a:xfrm>
          <a:prstGeom prst="rect">
            <a:avLst/>
          </a:prstGeom>
        </p:spPr>
      </p:pic>
      <p:pic>
        <p:nvPicPr>
          <p:cNvPr id="7" name="Picture 6">
            <a:extLst>
              <a:ext uri="{FF2B5EF4-FFF2-40B4-BE49-F238E27FC236}">
                <a16:creationId xmlns="" xmlns:a16="http://schemas.microsoft.com/office/drawing/2014/main" id="{746F1579-CB44-7926-EB66-D90802C123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9454"/>
          <a:stretch/>
        </p:blipFill>
        <p:spPr>
          <a:xfrm>
            <a:off x="0" y="2112066"/>
            <a:ext cx="9144000" cy="5021698"/>
          </a:xfrm>
          <a:prstGeom prst="rect">
            <a:avLst/>
          </a:prstGeom>
        </p:spPr>
      </p:pic>
    </p:spTree>
    <p:extLst>
      <p:ext uri="{BB962C8B-B14F-4D97-AF65-F5344CB8AC3E}">
        <p14:creationId xmlns:p14="http://schemas.microsoft.com/office/powerpoint/2010/main" val="36149459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p:nvPr/>
        </p:nvPicPr>
        <p:blipFill rotWithShape="1">
          <a:blip r:embed="rId5">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389692" y="1690689"/>
            <a:ext cx="8754307" cy="43378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XĐ</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Lạy</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Trinh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Nữ</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Maria, </a:t>
            </a:r>
          </a:p>
          <a:p>
            <a:pPr algn="just"/>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Hội</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Thánh</a:t>
            </a:r>
            <a:endPar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endParaRPr>
          </a:p>
          <a:p>
            <a:pPr algn="just"/>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Alleluia.Alleluia</a:t>
            </a:r>
            <a:endPar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endParaRPr>
          </a:p>
          <a:p>
            <a:pPr marL="742950" indent="-742950" algn="just"/>
            <a:r>
              <a:rPr lang="en-US" sz="48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X</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Xin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đến</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cứu</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giúp</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các</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đang</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chúc</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245CA7"/>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rPr>
              <a:t>.</a:t>
            </a:r>
          </a:p>
          <a:p>
            <a:pPr algn="just"/>
            <a:endPar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endParaRPr>
          </a:p>
          <a:p>
            <a:pPr algn="just"/>
            <a:endParaRPr lang="en-US" sz="4800" b="1" i="1" kern="100" dirty="0">
              <a:solidFill>
                <a:srgbClr val="245CA7"/>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22984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pic>
        <p:nvPicPr>
          <p:cNvPr id="3" name="Picture 2"/>
          <p:cNvPicPr>
            <a:picLocks noChangeAspect="1"/>
          </p:cNvPicPr>
          <p:nvPr/>
        </p:nvPicPr>
        <p:blipFill>
          <a:blip r:embed="rId3"/>
          <a:stretch>
            <a:fillRect/>
          </a:stretch>
        </p:blipFill>
        <p:spPr>
          <a:xfrm>
            <a:off x="0" y="-42970"/>
            <a:ext cx="9028959" cy="6943946"/>
          </a:xfrm>
          <a:prstGeom prst="rect">
            <a:avLst/>
          </a:prstGeom>
        </p:spPr>
      </p:pic>
      <p:pic>
        <p:nvPicPr>
          <p:cNvPr id="12" name="Picture 11"/>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17484" y="-356995"/>
            <a:ext cx="9182101" cy="7257971"/>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 xmlns:a16="http://schemas.microsoft.com/office/drawing/2014/main" id="{14972B95-CD8C-53F1-6C18-2286446FD551}"/>
              </a:ext>
            </a:extLst>
          </p:cNvPr>
          <p:cNvSpPr txBox="1"/>
          <p:nvPr/>
        </p:nvSpPr>
        <p:spPr>
          <a:xfrm>
            <a:off x="1945670" y="655392"/>
            <a:ext cx="4773240" cy="712187"/>
          </a:xfrm>
          <a:prstGeom prst="rect">
            <a:avLst/>
          </a:prstGeom>
        </p:spPr>
        <p:txBody>
          <a:bodyPr vert="horz" lIns="68580" tIns="34290" rIns="68580" bIns="34290" rtlCol="0" anchor="b">
            <a:noAutofit/>
          </a:bodyPr>
          <a:lstStyle/>
          <a:p>
            <a:pPr algn="ctr">
              <a:lnSpc>
                <a:spcPct val="90000"/>
              </a:lnSpc>
              <a:spcBef>
                <a:spcPct val="0"/>
              </a:spcBef>
              <a:spcAft>
                <a:spcPts val="450"/>
              </a:spcAft>
              <a:defRPr/>
            </a:pPr>
            <a:r>
              <a:rPr lang="en-US" sz="6600" b="1" spc="50" dirty="0">
                <a:ln w="9525" cmpd="sng">
                  <a:solidFill>
                    <a:schemeClr val="accent1"/>
                  </a:solidFill>
                  <a:prstDash val="solid"/>
                </a:ln>
                <a:solidFill>
                  <a:srgbClr val="FF0000"/>
                </a:solidFill>
                <a:effectLst>
                  <a:glow rad="38100">
                    <a:schemeClr val="accent1">
                      <a:alpha val="40000"/>
                    </a:schemeClr>
                  </a:glow>
                </a:effectLst>
                <a:latin typeface="+mj-lt"/>
                <a:ea typeface="+mj-ea"/>
                <a:cs typeface="+mj-cs"/>
              </a:rPr>
              <a:t>Magnificat</a:t>
            </a:r>
          </a:p>
        </p:txBody>
      </p:sp>
      <p:sp>
        <p:nvSpPr>
          <p:cNvPr id="11" name="TextBox 10">
            <a:extLst>
              <a:ext uri="{FF2B5EF4-FFF2-40B4-BE49-F238E27FC236}">
                <a16:creationId xmlns="" xmlns:a16="http://schemas.microsoft.com/office/drawing/2014/main" id="{D77F85D6-AC87-7423-9D22-407A62A287B1}"/>
              </a:ext>
            </a:extLst>
          </p:cNvPr>
          <p:cNvSpPr txBox="1"/>
          <p:nvPr/>
        </p:nvSpPr>
        <p:spPr>
          <a:xfrm>
            <a:off x="280073" y="538777"/>
            <a:ext cx="8919512" cy="2726123"/>
          </a:xfrm>
          <a:prstGeom prst="rect">
            <a:avLst/>
          </a:prstGeom>
        </p:spPr>
        <p:txBody>
          <a:bodyPr vert="horz" lIns="68580" tIns="34290" rIns="68580" bIns="34290" rtlCol="0">
            <a:noAutofit/>
          </a:bodyPr>
          <a:lstStyle/>
          <a:p>
            <a:pPr>
              <a:lnSpc>
                <a:spcPct val="120000"/>
              </a:lnSpc>
              <a:spcBef>
                <a:spcPts val="540"/>
              </a:spcBef>
              <a:spcAft>
                <a:spcPts val="225"/>
              </a:spcAft>
            </a:pPr>
            <a:r>
              <a:rPr lang="en-US" sz="4000" b="1" i="1" dirty="0">
                <a:solidFill>
                  <a:srgbClr val="FF0000"/>
                </a:solidFill>
                <a:latin typeface="Times New Roman" panose="02020603050405020304" pitchFamily="18" charset="0"/>
                <a:cs typeface="Times New Roman" panose="02020603050405020304" pitchFamily="18" charset="0"/>
              </a:rPr>
              <a:t>ĐC: </a:t>
            </a:r>
          </a:p>
          <a:p>
            <a:pPr>
              <a:lnSpc>
                <a:spcPct val="120000"/>
              </a:lnSpc>
              <a:spcBef>
                <a:spcPts val="540"/>
              </a:spcBef>
              <a:spcAft>
                <a:spcPts val="225"/>
              </a:spcAft>
            </a:pPr>
            <a:r>
              <a:rPr lang="en-US" sz="4000" b="1" i="1" dirty="0" err="1">
                <a:solidFill>
                  <a:srgbClr val="0070C0"/>
                </a:solidFill>
                <a:latin typeface="Times New Roman" panose="02020603050405020304" pitchFamily="18" charset="0"/>
                <a:cs typeface="Times New Roman" panose="02020603050405020304" pitchFamily="18" charset="0"/>
              </a:rPr>
              <a:t>Cánh</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tay</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Chúa</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kiện</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cường</a:t>
            </a:r>
            <a:r>
              <a:rPr lang="en-US" sz="4000" b="1" i="1" dirty="0">
                <a:solidFill>
                  <a:srgbClr val="0070C0"/>
                </a:solidFill>
                <a:latin typeface="Times New Roman" panose="02020603050405020304" pitchFamily="18" charset="0"/>
                <a:cs typeface="Times New Roman" panose="02020603050405020304" pitchFamily="18" charset="0"/>
              </a:rPr>
              <a:t> con. </a:t>
            </a:r>
            <a:r>
              <a:rPr lang="en-US" sz="4000" b="1" i="1" dirty="0" err="1">
                <a:solidFill>
                  <a:srgbClr val="0070C0"/>
                </a:solidFill>
                <a:latin typeface="Times New Roman" panose="02020603050405020304" pitchFamily="18" charset="0"/>
                <a:cs typeface="Times New Roman" panose="02020603050405020304" pitchFamily="18" charset="0"/>
              </a:rPr>
              <a:t>Nhờ</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đó</a:t>
            </a:r>
            <a:r>
              <a:rPr lang="en-US" sz="4000" b="1" i="1" dirty="0">
                <a:solidFill>
                  <a:srgbClr val="0070C0"/>
                </a:solidFill>
                <a:latin typeface="Times New Roman" panose="02020603050405020304" pitchFamily="18" charset="0"/>
                <a:cs typeface="Times New Roman" panose="02020603050405020304" pitchFamily="18" charset="0"/>
              </a:rPr>
              <a:t>, con </a:t>
            </a:r>
            <a:r>
              <a:rPr lang="en-US" sz="4000" b="1" i="1" dirty="0" err="1">
                <a:solidFill>
                  <a:srgbClr val="0070C0"/>
                </a:solidFill>
                <a:latin typeface="Times New Roman" panose="02020603050405020304" pitchFamily="18" charset="0"/>
                <a:cs typeface="Times New Roman" panose="02020603050405020304" pitchFamily="18" charset="0"/>
              </a:rPr>
              <a:t>sẽ</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được</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chúc</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phúc</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mãi</a:t>
            </a:r>
            <a:r>
              <a:rPr lang="en-US" sz="4000" b="1" i="1" dirty="0">
                <a:solidFill>
                  <a:srgbClr val="0070C0"/>
                </a:solidFill>
                <a:latin typeface="Times New Roman" panose="02020603050405020304" pitchFamily="18" charset="0"/>
                <a:cs typeface="Times New Roman" panose="02020603050405020304" pitchFamily="18" charset="0"/>
              </a:rPr>
              <a:t> </a:t>
            </a:r>
            <a:r>
              <a:rPr lang="en-US" sz="4000" b="1" i="1" dirty="0" err="1">
                <a:solidFill>
                  <a:srgbClr val="0070C0"/>
                </a:solidFill>
                <a:latin typeface="Times New Roman" panose="02020603050405020304" pitchFamily="18" charset="0"/>
                <a:cs typeface="Times New Roman" panose="02020603050405020304" pitchFamily="18" charset="0"/>
              </a:rPr>
              <a:t>mãi</a:t>
            </a:r>
            <a:r>
              <a:rPr lang="en-US" sz="4000" b="1" i="1" dirty="0">
                <a:solidFill>
                  <a:srgbClr val="0070C0"/>
                </a:solidFill>
                <a:latin typeface="Times New Roman" panose="02020603050405020304" pitchFamily="18" charset="0"/>
                <a:cs typeface="Times New Roman" panose="02020603050405020304" pitchFamily="18" charset="0"/>
              </a:rPr>
              <a:t>. Alleluia.</a:t>
            </a:r>
          </a:p>
        </p:txBody>
      </p:sp>
      <p:pic>
        <p:nvPicPr>
          <p:cNvPr id="1026" name="Picture 2" descr="5 Phút Lời Chúa - Thứ Tư Tuần IV MV - DÒNG ĐỨC MARIA NỮ VƯƠNG HÒA BÌN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8186" y="2914650"/>
            <a:ext cx="5930762" cy="364342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736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17484" y="-356995"/>
            <a:ext cx="9182101" cy="7257971"/>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535709" y="474346"/>
            <a:ext cx="8386041" cy="5909310"/>
          </a:xfrm>
          <a:prstGeom prst="rect">
            <a:avLst/>
          </a:prstGeom>
        </p:spPr>
        <p:txBody>
          <a:bodyPr wrap="square">
            <a:spAutoFit/>
          </a:bodyPr>
          <a:lstStyle/>
          <a:p>
            <a:r>
              <a:rPr lang="vi-VN" sz="5400" b="1" i="1" dirty="0">
                <a:solidFill>
                  <a:srgbClr val="2155A0"/>
                </a:solidFill>
                <a:latin typeface="Times New Roman" panose="02020603050405020304" pitchFamily="18" charset="0"/>
                <a:cs typeface="Times New Roman" panose="02020603050405020304" pitchFamily="18" charset="0"/>
              </a:rPr>
              <a:t>ĐK: Linh hồn tôi dâng lời ngợi khen Thiên Chúa, lòng mừng vui trong Chúa Đấng cứu độ tôi. Ôi từ đây, muôn đời gọi tôi diễm phúc vì Ngài thương trông đến phận tôi tớ này.</a:t>
            </a:r>
          </a:p>
        </p:txBody>
      </p:sp>
      <p:pic>
        <p:nvPicPr>
          <p:cNvPr id="7" name="Picture 2" descr="5 Phút Lời Chúa - Thứ Tư Tuần IV MV - DÒNG ĐỨC MARIA NỮ VƯƠNG HÒA BÌN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260358" y="5150919"/>
            <a:ext cx="2997200" cy="181752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2745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17484" y="-356995"/>
            <a:ext cx="9182101" cy="7257971"/>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535709" y="474346"/>
            <a:ext cx="8386041" cy="5078313"/>
          </a:xfrm>
          <a:prstGeom prst="rect">
            <a:avLst/>
          </a:prstGeom>
        </p:spPr>
        <p:txBody>
          <a:bodyPr wrap="square">
            <a:spAutoFit/>
          </a:bodyPr>
          <a:lstStyle/>
          <a:p>
            <a:pPr algn="just"/>
            <a:r>
              <a:rPr lang="vi-VN" sz="5400" b="1" i="1" dirty="0">
                <a:solidFill>
                  <a:srgbClr val="0070C0"/>
                </a:solidFill>
                <a:latin typeface="Times New Roman" panose="02020603050405020304" pitchFamily="18" charset="0"/>
                <a:cs typeface="Times New Roman" panose="02020603050405020304" pitchFamily="18" charset="0"/>
              </a:rPr>
              <a:t>1. Ôi Đấng toàn năng đã làm cho tôi những việc kì diệu. Danh Ngài là Thánh. Tình Ngài trải qua muôn thế hệ, dành cho ai luôn kính sợ Ngài</a:t>
            </a:r>
          </a:p>
        </p:txBody>
      </p:sp>
      <p:pic>
        <p:nvPicPr>
          <p:cNvPr id="7" name="Picture 2" descr="5 Phút Lời Chúa - Thứ Tư Tuần IV MV - DÒNG ĐỨC MARIA NỮ VƯƠNG HÒA BÌN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356938" y="4578550"/>
            <a:ext cx="3657753" cy="221808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88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17484" y="-356995"/>
            <a:ext cx="9182101" cy="7257971"/>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535709" y="677546"/>
            <a:ext cx="8386041" cy="5078313"/>
          </a:xfrm>
          <a:prstGeom prst="rect">
            <a:avLst/>
          </a:prstGeom>
        </p:spPr>
        <p:txBody>
          <a:bodyPr wrap="square">
            <a:spAutoFit/>
          </a:bodyPr>
          <a:lstStyle/>
          <a:p>
            <a:r>
              <a:rPr lang="vi-VN" sz="5400" b="1" i="1" dirty="0">
                <a:solidFill>
                  <a:srgbClr val="0070C0"/>
                </a:solidFill>
                <a:latin typeface="Times New Roman" panose="02020603050405020304" pitchFamily="18" charset="0"/>
                <a:cs typeface="Times New Roman" panose="02020603050405020304" pitchFamily="18" charset="0"/>
              </a:rPr>
              <a:t>2. Tay Chúa biểu dương sức mạnh uy phong tiêu diệt bọn người, kiêu ngạo tự mãn. Triệt hạ kẻ cao sang thế lực và nâng cao ai biết khiêm nhường.</a:t>
            </a:r>
          </a:p>
        </p:txBody>
      </p:sp>
      <p:pic>
        <p:nvPicPr>
          <p:cNvPr id="7" name="Picture 2" descr="5 Phút Lời Chúa - Thứ Tư Tuần IV MV - DÒNG ĐỨC MARIA NỮ VƯƠNG HÒA BÌN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871198" y="4819650"/>
            <a:ext cx="3249877" cy="19707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0303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 name="Picture 7"/>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17484" y="-356995"/>
            <a:ext cx="9182101" cy="7257971"/>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 xmlns:a16="http://schemas.microsoft.com/office/drawing/2014/main" id="{D77F85D6-AC87-7423-9D22-407A62A287B1}"/>
              </a:ext>
            </a:extLst>
          </p:cNvPr>
          <p:cNvSpPr txBox="1"/>
          <p:nvPr/>
        </p:nvSpPr>
        <p:spPr>
          <a:xfrm>
            <a:off x="383679" y="900282"/>
            <a:ext cx="8688603" cy="2311064"/>
          </a:xfrm>
          <a:prstGeom prst="rect">
            <a:avLst/>
          </a:prstGeom>
        </p:spPr>
        <p:txBody>
          <a:bodyPr vert="horz" lIns="68580" tIns="34290" rIns="68580" bIns="34290" rtlCol="0">
            <a:noAutofit/>
          </a:bodyPr>
          <a:lstStyle/>
          <a:p>
            <a:pPr algn="just">
              <a:lnSpc>
                <a:spcPct val="90000"/>
              </a:lnSpc>
              <a:spcBef>
                <a:spcPts val="540"/>
              </a:spcBef>
              <a:spcAft>
                <a:spcPts val="225"/>
              </a:spcAft>
            </a:pPr>
            <a:r>
              <a:rPr lang="en-US" sz="4000" b="1" i="1" dirty="0">
                <a:solidFill>
                  <a:srgbClr val="2155A0"/>
                </a:solidFill>
                <a:latin typeface="Times New Roman" panose="02020603050405020304" pitchFamily="18" charset="0"/>
                <a:cs typeface="Times New Roman" panose="02020603050405020304" pitchFamily="18" charset="0"/>
              </a:rPr>
              <a:t>     A- </a:t>
            </a:r>
            <a:r>
              <a:rPr lang="en-US" sz="4000" b="1" i="1" dirty="0" err="1">
                <a:solidFill>
                  <a:srgbClr val="2155A0"/>
                </a:solidFill>
                <a:latin typeface="Times New Roman" panose="02020603050405020304" pitchFamily="18" charset="0"/>
                <a:cs typeface="Times New Roman" panose="02020603050405020304" pitchFamily="18" charset="0"/>
              </a:rPr>
              <a:t>ve</a:t>
            </a:r>
            <a:r>
              <a:rPr lang="en-US" sz="4000" b="1" i="1" dirty="0">
                <a:solidFill>
                  <a:srgbClr val="2155A0"/>
                </a:solidFill>
                <a:latin typeface="Times New Roman" panose="02020603050405020304" pitchFamily="18" charset="0"/>
                <a:cs typeface="Times New Roman" panose="02020603050405020304" pitchFamily="18" charset="0"/>
              </a:rPr>
              <a:t> Maria </a:t>
            </a:r>
            <a:r>
              <a:rPr lang="en-US" sz="4000" b="1" i="1" dirty="0" err="1">
                <a:solidFill>
                  <a:srgbClr val="2155A0"/>
                </a:solidFill>
                <a:latin typeface="Times New Roman" panose="02020603050405020304" pitchFamily="18" charset="0"/>
                <a:cs typeface="Times New Roman" panose="02020603050405020304" pitchFamily="18" charset="0"/>
              </a:rPr>
              <a:t>piena</a:t>
            </a:r>
            <a:r>
              <a:rPr lang="en-US" sz="4000" b="1" i="1" dirty="0">
                <a:solidFill>
                  <a:srgbClr val="2155A0"/>
                </a:solidFill>
                <a:latin typeface="Times New Roman" panose="02020603050405020304" pitchFamily="18" charset="0"/>
                <a:cs typeface="Times New Roman" panose="02020603050405020304" pitchFamily="18" charset="0"/>
              </a:rPr>
              <a:t> di </a:t>
            </a:r>
            <a:r>
              <a:rPr lang="en-US" sz="4000" b="1" i="1" dirty="0" err="1">
                <a:solidFill>
                  <a:srgbClr val="2155A0"/>
                </a:solidFill>
                <a:latin typeface="Times New Roman" panose="02020603050405020304" pitchFamily="18" charset="0"/>
                <a:cs typeface="Times New Roman" panose="02020603050405020304" pitchFamily="18" charset="0"/>
              </a:rPr>
              <a:t>grazia</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il</a:t>
            </a:r>
            <a:r>
              <a:rPr lang="en-US" sz="4000" b="1" i="1" dirty="0">
                <a:solidFill>
                  <a:srgbClr val="2155A0"/>
                </a:solidFill>
                <a:latin typeface="Times New Roman" panose="02020603050405020304" pitchFamily="18" charset="0"/>
                <a:cs typeface="Times New Roman" panose="02020603050405020304" pitchFamily="18" charset="0"/>
              </a:rPr>
              <a:t> Signore è con </a:t>
            </a:r>
            <a:r>
              <a:rPr lang="en-US" sz="4000" b="1" i="1" dirty="0" err="1">
                <a:solidFill>
                  <a:srgbClr val="2155A0"/>
                </a:solidFill>
                <a:latin typeface="Times New Roman" panose="02020603050405020304" pitchFamily="18" charset="0"/>
                <a:cs typeface="Times New Roman" panose="02020603050405020304" pitchFamily="18" charset="0"/>
              </a:rPr>
              <a:t>te</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il</a:t>
            </a:r>
            <a:r>
              <a:rPr lang="en-US" sz="4000" b="1" i="1" dirty="0">
                <a:solidFill>
                  <a:srgbClr val="2155A0"/>
                </a:solidFill>
                <a:latin typeface="Times New Roman" panose="02020603050405020304" pitchFamily="18" charset="0"/>
                <a:cs typeface="Times New Roman" panose="02020603050405020304" pitchFamily="18" charset="0"/>
              </a:rPr>
              <a:t> Signore è con </a:t>
            </a:r>
            <a:r>
              <a:rPr lang="en-US" sz="4000" b="1" i="1" dirty="0" err="1">
                <a:solidFill>
                  <a:srgbClr val="2155A0"/>
                </a:solidFill>
                <a:latin typeface="Times New Roman" panose="02020603050405020304" pitchFamily="18" charset="0"/>
                <a:cs typeface="Times New Roman" panose="02020603050405020304" pitchFamily="18" charset="0"/>
              </a:rPr>
              <a:t>te</a:t>
            </a:r>
            <a:r>
              <a:rPr lang="en-US" sz="4000" b="1" i="1" dirty="0">
                <a:solidFill>
                  <a:srgbClr val="2155A0"/>
                </a:solidFill>
                <a:latin typeface="Times New Roman" panose="02020603050405020304" pitchFamily="18" charset="0"/>
                <a:cs typeface="Times New Roman" panose="02020603050405020304" pitchFamily="18" charset="0"/>
              </a:rPr>
              <a:t>.</a:t>
            </a:r>
          </a:p>
          <a:p>
            <a:pPr algn="just">
              <a:lnSpc>
                <a:spcPct val="90000"/>
              </a:lnSpc>
              <a:spcBef>
                <a:spcPts val="540"/>
              </a:spcBef>
              <a:spcAft>
                <a:spcPts val="225"/>
              </a:spcAft>
            </a:pPr>
            <a:r>
              <a:rPr lang="en-US" sz="4000" b="1" i="1" dirty="0" err="1">
                <a:solidFill>
                  <a:srgbClr val="2155A0"/>
                </a:solidFill>
                <a:latin typeface="Times New Roman" panose="02020603050405020304" pitchFamily="18" charset="0"/>
                <a:cs typeface="Times New Roman" panose="02020603050405020304" pitchFamily="18" charset="0"/>
              </a:rPr>
              <a:t>Tu</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sei</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benedetta</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fra</a:t>
            </a:r>
            <a:r>
              <a:rPr lang="en-US" sz="4000" b="1" i="1" dirty="0">
                <a:solidFill>
                  <a:srgbClr val="2155A0"/>
                </a:solidFill>
                <a:latin typeface="Times New Roman" panose="02020603050405020304" pitchFamily="18" charset="0"/>
                <a:cs typeface="Times New Roman" panose="02020603050405020304" pitchFamily="18" charset="0"/>
              </a:rPr>
              <a:t> le </a:t>
            </a:r>
            <a:r>
              <a:rPr lang="en-US" sz="4000" b="1" i="1" dirty="0" err="1">
                <a:solidFill>
                  <a:srgbClr val="2155A0"/>
                </a:solidFill>
                <a:latin typeface="Times New Roman" panose="02020603050405020304" pitchFamily="18" charset="0"/>
                <a:cs typeface="Times New Roman" panose="02020603050405020304" pitchFamily="18" charset="0"/>
              </a:rPr>
              <a:t>donne</a:t>
            </a:r>
            <a:r>
              <a:rPr lang="en-US" sz="4000" b="1" i="1" dirty="0">
                <a:solidFill>
                  <a:srgbClr val="2155A0"/>
                </a:solidFill>
                <a:latin typeface="Times New Roman" panose="02020603050405020304" pitchFamily="18" charset="0"/>
                <a:cs typeface="Times New Roman" panose="02020603050405020304" pitchFamily="18" charset="0"/>
              </a:rPr>
              <a:t> e </a:t>
            </a:r>
            <a:r>
              <a:rPr lang="en-US" sz="4000" b="1" i="1" dirty="0" err="1">
                <a:solidFill>
                  <a:srgbClr val="2155A0"/>
                </a:solidFill>
                <a:latin typeface="Times New Roman" panose="02020603050405020304" pitchFamily="18" charset="0"/>
                <a:cs typeface="Times New Roman" panose="02020603050405020304" pitchFamily="18" charset="0"/>
              </a:rPr>
              <a:t>benedetto</a:t>
            </a:r>
            <a:r>
              <a:rPr lang="en-US" sz="4000" b="1" i="1" dirty="0">
                <a:solidFill>
                  <a:srgbClr val="2155A0"/>
                </a:solidFill>
                <a:latin typeface="Times New Roman" panose="02020603050405020304" pitchFamily="18" charset="0"/>
                <a:cs typeface="Times New Roman" panose="02020603050405020304" pitchFamily="18" charset="0"/>
              </a:rPr>
              <a:t> è </a:t>
            </a:r>
            <a:r>
              <a:rPr lang="en-US" sz="4000" b="1" i="1" dirty="0" err="1">
                <a:solidFill>
                  <a:srgbClr val="2155A0"/>
                </a:solidFill>
                <a:latin typeface="Times New Roman" panose="02020603050405020304" pitchFamily="18" charset="0"/>
                <a:cs typeface="Times New Roman" panose="02020603050405020304" pitchFamily="18" charset="0"/>
              </a:rPr>
              <a:t>il</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frutto</a:t>
            </a:r>
            <a:r>
              <a:rPr lang="en-US" sz="4000" b="1" i="1" dirty="0">
                <a:solidFill>
                  <a:srgbClr val="2155A0"/>
                </a:solidFill>
                <a:latin typeface="Times New Roman" panose="02020603050405020304" pitchFamily="18" charset="0"/>
                <a:cs typeface="Times New Roman" panose="02020603050405020304" pitchFamily="18" charset="0"/>
              </a:rPr>
              <a:t> del </a:t>
            </a:r>
            <a:r>
              <a:rPr lang="en-US" sz="4000" b="1" i="1" dirty="0" err="1">
                <a:solidFill>
                  <a:srgbClr val="2155A0"/>
                </a:solidFill>
                <a:latin typeface="Times New Roman" panose="02020603050405020304" pitchFamily="18" charset="0"/>
                <a:cs typeface="Times New Roman" panose="02020603050405020304" pitchFamily="18" charset="0"/>
              </a:rPr>
              <a:t>tuo</a:t>
            </a:r>
            <a:r>
              <a:rPr lang="en-US" sz="4000" b="1" i="1" dirty="0">
                <a:solidFill>
                  <a:srgbClr val="2155A0"/>
                </a:solidFill>
                <a:latin typeface="Times New Roman" panose="02020603050405020304" pitchFamily="18" charset="0"/>
                <a:cs typeface="Times New Roman" panose="02020603050405020304" pitchFamily="18" charset="0"/>
              </a:rPr>
              <a:t> Segno, </a:t>
            </a:r>
            <a:r>
              <a:rPr lang="en-US" sz="4000" b="1" i="1" dirty="0" err="1">
                <a:solidFill>
                  <a:srgbClr val="2155A0"/>
                </a:solidFill>
                <a:latin typeface="Times New Roman" panose="02020603050405020304" pitchFamily="18" charset="0"/>
                <a:cs typeface="Times New Roman" panose="02020603050405020304" pitchFamily="18" charset="0"/>
              </a:rPr>
              <a:t>Gè-su</a:t>
            </a:r>
            <a:r>
              <a:rPr lang="en-US" sz="4000" b="1" i="1" dirty="0">
                <a:solidFill>
                  <a:srgbClr val="2155A0"/>
                </a:solidFill>
                <a:latin typeface="Times New Roman" panose="02020603050405020304" pitchFamily="18" charset="0"/>
                <a:cs typeface="Times New Roman" panose="02020603050405020304" pitchFamily="18" charset="0"/>
              </a:rPr>
              <a:t>.</a:t>
            </a:r>
          </a:p>
          <a:p>
            <a:pPr algn="just">
              <a:lnSpc>
                <a:spcPct val="90000"/>
              </a:lnSpc>
              <a:spcBef>
                <a:spcPts val="540"/>
              </a:spcBef>
              <a:spcAft>
                <a:spcPts val="225"/>
              </a:spcAft>
            </a:pPr>
            <a:r>
              <a:rPr lang="en-US" sz="4000" b="1" i="1" dirty="0">
                <a:solidFill>
                  <a:srgbClr val="2155A0"/>
                </a:solidFill>
                <a:latin typeface="Times New Roman" panose="02020603050405020304" pitchFamily="18" charset="0"/>
                <a:cs typeface="Times New Roman" panose="02020603050405020304" pitchFamily="18" charset="0"/>
              </a:rPr>
              <a:t>     Santa Maria, Madre di </a:t>
            </a:r>
            <a:r>
              <a:rPr lang="en-US" sz="4000" b="1" i="1" dirty="0" err="1">
                <a:solidFill>
                  <a:srgbClr val="2155A0"/>
                </a:solidFill>
                <a:latin typeface="Times New Roman" panose="02020603050405020304" pitchFamily="18" charset="0"/>
                <a:cs typeface="Times New Roman" panose="02020603050405020304" pitchFamily="18" charset="0"/>
              </a:rPr>
              <a:t>Dio</a:t>
            </a:r>
            <a:r>
              <a:rPr lang="en-US" sz="4000" b="1" i="1" dirty="0">
                <a:solidFill>
                  <a:srgbClr val="2155A0"/>
                </a:solidFill>
                <a:latin typeface="Times New Roman" panose="02020603050405020304" pitchFamily="18" charset="0"/>
                <a:cs typeface="Times New Roman" panose="02020603050405020304" pitchFamily="18" charset="0"/>
              </a:rPr>
              <a:t>, Santa Maria, Madre di </a:t>
            </a:r>
            <a:r>
              <a:rPr lang="en-US" sz="4000" b="1" i="1" dirty="0" err="1">
                <a:solidFill>
                  <a:srgbClr val="2155A0"/>
                </a:solidFill>
                <a:latin typeface="Times New Roman" panose="02020603050405020304" pitchFamily="18" charset="0"/>
                <a:cs typeface="Times New Roman" panose="02020603050405020304" pitchFamily="18" charset="0"/>
              </a:rPr>
              <a:t>Dio</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Pregaper</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noi</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peccatori</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ora</a:t>
            </a:r>
            <a:r>
              <a:rPr lang="en-US" sz="4000" b="1" i="1" dirty="0">
                <a:solidFill>
                  <a:srgbClr val="2155A0"/>
                </a:solidFill>
                <a:latin typeface="Times New Roman" panose="02020603050405020304" pitchFamily="18" charset="0"/>
                <a:cs typeface="Times New Roman" panose="02020603050405020304" pitchFamily="18" charset="0"/>
              </a:rPr>
              <a:t> e </a:t>
            </a:r>
            <a:r>
              <a:rPr lang="en-US" sz="4000" b="1" i="1" dirty="0" err="1">
                <a:solidFill>
                  <a:srgbClr val="2155A0"/>
                </a:solidFill>
                <a:latin typeface="Times New Roman" panose="02020603050405020304" pitchFamily="18" charset="0"/>
                <a:cs typeface="Times New Roman" panose="02020603050405020304" pitchFamily="18" charset="0"/>
              </a:rPr>
              <a:t>nella</a:t>
            </a:r>
            <a:r>
              <a:rPr lang="en-US" sz="4000" b="1" i="1" dirty="0">
                <a:solidFill>
                  <a:srgbClr val="2155A0"/>
                </a:solidFill>
                <a:latin typeface="Times New Roman" panose="02020603050405020304" pitchFamily="18" charset="0"/>
                <a:cs typeface="Times New Roman" panose="02020603050405020304" pitchFamily="18" charset="0"/>
              </a:rPr>
              <a:t> nostra </a:t>
            </a:r>
            <a:r>
              <a:rPr lang="en-US" sz="4000" b="1" i="1" dirty="0" err="1">
                <a:solidFill>
                  <a:srgbClr val="2155A0"/>
                </a:solidFill>
                <a:latin typeface="Times New Roman" panose="02020603050405020304" pitchFamily="18" charset="0"/>
                <a:cs typeface="Times New Roman" panose="02020603050405020304" pitchFamily="18" charset="0"/>
              </a:rPr>
              <a:t>morte</a:t>
            </a:r>
            <a:r>
              <a:rPr lang="en-US" sz="4000" b="1" i="1" dirty="0">
                <a:solidFill>
                  <a:srgbClr val="2155A0"/>
                </a:solidFill>
                <a:latin typeface="Times New Roman" panose="02020603050405020304" pitchFamily="18" charset="0"/>
                <a:cs typeface="Times New Roman" panose="02020603050405020304" pitchFamily="18" charset="0"/>
              </a:rPr>
              <a:t>, amen. Santa Maria Madre di </a:t>
            </a:r>
            <a:r>
              <a:rPr lang="en-US" sz="4000" b="1" i="1" dirty="0" err="1">
                <a:solidFill>
                  <a:srgbClr val="2155A0"/>
                </a:solidFill>
                <a:latin typeface="Times New Roman" panose="02020603050405020304" pitchFamily="18" charset="0"/>
                <a:cs typeface="Times New Roman" panose="02020603050405020304" pitchFamily="18" charset="0"/>
              </a:rPr>
              <a:t>Dio</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pregaper</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noi</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pregaper</a:t>
            </a:r>
            <a:r>
              <a:rPr lang="en-US" sz="4000" b="1" i="1" dirty="0">
                <a:solidFill>
                  <a:srgbClr val="2155A0"/>
                </a:solidFill>
                <a:latin typeface="Times New Roman" panose="02020603050405020304" pitchFamily="18" charset="0"/>
                <a:cs typeface="Times New Roman" panose="02020603050405020304" pitchFamily="18" charset="0"/>
              </a:rPr>
              <a:t> </a:t>
            </a:r>
            <a:r>
              <a:rPr lang="en-US" sz="4000" b="1" i="1" dirty="0" err="1">
                <a:solidFill>
                  <a:srgbClr val="2155A0"/>
                </a:solidFill>
                <a:latin typeface="Times New Roman" panose="02020603050405020304" pitchFamily="18" charset="0"/>
                <a:cs typeface="Times New Roman" panose="02020603050405020304" pitchFamily="18" charset="0"/>
              </a:rPr>
              <a:t>noi</a:t>
            </a:r>
            <a:r>
              <a:rPr lang="en-US" sz="4000" b="1" i="1" dirty="0">
                <a:solidFill>
                  <a:srgbClr val="2155A0"/>
                </a:solidFill>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 xmlns:a16="http://schemas.microsoft.com/office/drawing/2014/main" id="{14972B95-CD8C-53F1-6C18-2286446FD551}"/>
              </a:ext>
            </a:extLst>
          </p:cNvPr>
          <p:cNvSpPr txBox="1"/>
          <p:nvPr/>
        </p:nvSpPr>
        <p:spPr>
          <a:xfrm>
            <a:off x="3405606" y="188095"/>
            <a:ext cx="4773240" cy="712187"/>
          </a:xfrm>
          <a:prstGeom prst="rect">
            <a:avLst/>
          </a:prstGeom>
        </p:spPr>
        <p:txBody>
          <a:bodyPr vert="horz" lIns="68580" tIns="34290" rIns="68580" bIns="34290" rtlCol="0" anchor="b">
            <a:noAutofit/>
          </a:bodyPr>
          <a:lstStyle/>
          <a:p>
            <a:pPr algn="ctr">
              <a:lnSpc>
                <a:spcPct val="90000"/>
              </a:lnSpc>
              <a:spcBef>
                <a:spcPct val="0"/>
              </a:spcBef>
              <a:spcAft>
                <a:spcPts val="450"/>
              </a:spcAft>
              <a:defRPr/>
            </a:pPr>
            <a:r>
              <a:rPr lang="en-US" sz="4800" dirty="0">
                <a:solidFill>
                  <a:srgbClr val="FF0000"/>
                </a:solidFill>
                <a:latin typeface="Times New Roman" panose="02020603050405020304" pitchFamily="18" charset="0"/>
                <a:cs typeface="Times New Roman" panose="02020603050405020304" pitchFamily="18" charset="0"/>
              </a:rPr>
              <a:t>Ave Maria</a:t>
            </a:r>
          </a:p>
        </p:txBody>
      </p:sp>
      <p:pic>
        <p:nvPicPr>
          <p:cNvPr id="2052" name="Picture 4" descr="24/5 - ĐỨC MARIA PHÙ HỘ CÁC GIÁO HỮU, MẪU GƯƠNG VỀ ĐỨC ÁI - Phước Nguyễ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0544" y="5413828"/>
            <a:ext cx="2035027" cy="152627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451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extLst>
              <a:ext uri="{28A0092B-C50C-407E-A947-70E740481C1C}">
                <a14:useLocalDpi xmlns:a14="http://schemas.microsoft.com/office/drawing/2010/main" val="0"/>
              </a:ext>
            </a:extLst>
          </a:blip>
          <a:srcRect l="12856" r="16105" b="279"/>
          <a:stretch/>
        </p:blipFill>
        <p:spPr bwMode="auto">
          <a:xfrm>
            <a:off x="0" y="52801"/>
            <a:ext cx="9163051" cy="6805199"/>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 xmlns:a16="http://schemas.microsoft.com/office/drawing/2014/main" id="{C643EAC8-0B52-A26A-0827-F90535D8BE63}"/>
              </a:ext>
            </a:extLst>
          </p:cNvPr>
          <p:cNvSpPr txBox="1"/>
          <p:nvPr/>
        </p:nvSpPr>
        <p:spPr>
          <a:xfrm>
            <a:off x="441780" y="723781"/>
            <a:ext cx="8420701" cy="4967514"/>
          </a:xfrm>
          <a:prstGeom prst="rect">
            <a:avLst/>
          </a:prstGeom>
          <a:noFill/>
        </p:spPr>
        <p:txBody>
          <a:bodyPr wrap="square" rtlCol="0">
            <a:spAutoFit/>
          </a:bodyPr>
          <a:lstStyle/>
          <a:p>
            <a:pPr algn="just">
              <a:lnSpc>
                <a:spcPct val="110000"/>
              </a:lnSpc>
              <a:spcBef>
                <a:spcPts val="720"/>
              </a:spcBef>
              <a:spcAft>
                <a:spcPts val="800"/>
              </a:spcAft>
            </a:pP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Gặp</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lúc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nguy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nan hay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cơn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lầm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than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tìm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đến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bên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xin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ơn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ủi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Nguyện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thương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đỡ</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nâng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bảo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toàn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trong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cánh</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tay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đưa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thoát</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biển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đời</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trầm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luân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a:t>
            </a:r>
            <a:endParaRPr lang="x-none"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419436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E3068F4-C43F-1149-2353-475DA6C8F59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1" y="0"/>
            <a:ext cx="9144001" cy="6858000"/>
          </a:xfrm>
          <a:prstGeom prst="rect">
            <a:avLst/>
          </a:prstGeom>
        </p:spPr>
      </p:pic>
      <p:pic>
        <p:nvPicPr>
          <p:cNvPr id="9" name="Picture 8">
            <a:extLst>
              <a:ext uri="{FF2B5EF4-FFF2-40B4-BE49-F238E27FC236}">
                <a16:creationId xmlns="" xmlns:a16="http://schemas.microsoft.com/office/drawing/2014/main" id="{FE50139F-747F-303C-2A20-A4E21F5AE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7950" y="0"/>
            <a:ext cx="6191250" cy="6857999"/>
          </a:xfrm>
          <a:prstGeom prst="rect">
            <a:avLst/>
          </a:prstGeom>
        </p:spPr>
      </p:pic>
      <p:pic>
        <p:nvPicPr>
          <p:cNvPr id="3" name="Picture 2">
            <a:extLst>
              <a:ext uri="{FF2B5EF4-FFF2-40B4-BE49-F238E27FC236}">
                <a16:creationId xmlns="" xmlns:a16="http://schemas.microsoft.com/office/drawing/2014/main" id="{0B0F670E-B27C-DA92-39B2-193803D404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139" y="0"/>
            <a:ext cx="4361666" cy="3002150"/>
          </a:xfrm>
          <a:prstGeom prst="rect">
            <a:avLst/>
          </a:prstGeom>
        </p:spPr>
      </p:pic>
      <p:pic>
        <p:nvPicPr>
          <p:cNvPr id="8" name="Picture 7"/>
          <p:cNvPicPr>
            <a:picLocks noChangeAspect="1"/>
          </p:cNvPicPr>
          <p:nvPr/>
        </p:nvPicPr>
        <p:blipFill>
          <a:blip r:embed="rId5"/>
          <a:stretch>
            <a:fillRect/>
          </a:stretch>
        </p:blipFill>
        <p:spPr>
          <a:xfrm>
            <a:off x="4348465" y="3791277"/>
            <a:ext cx="4246618" cy="2829309"/>
          </a:xfrm>
          <a:prstGeom prst="ellipse">
            <a:avLst/>
          </a:prstGeom>
          <a:ln>
            <a:noFill/>
          </a:ln>
          <a:effectLst>
            <a:softEdge rad="112500"/>
          </a:effectLst>
        </p:spPr>
      </p:pic>
      <p:sp>
        <p:nvSpPr>
          <p:cNvPr id="2" name="Rectangle 1"/>
          <p:cNvSpPr/>
          <p:nvPr/>
        </p:nvSpPr>
        <p:spPr>
          <a:xfrm>
            <a:off x="4548900" y="1074965"/>
            <a:ext cx="3772188" cy="1063433"/>
          </a:xfrm>
          <a:prstGeom prst="rect">
            <a:avLst/>
          </a:prstGeom>
        </p:spPr>
        <p:txBody>
          <a:bodyPr wrap="none">
            <a:spAutoFit/>
          </a:bodyPr>
          <a:lstStyle/>
          <a:p>
            <a:pPr algn="ctr">
              <a:lnSpc>
                <a:spcPct val="150000"/>
              </a:lnSpc>
            </a:pPr>
            <a:r>
              <a:rPr lang="en-US" sz="4800" b="1" dirty="0">
                <a:ln w="22225">
                  <a:noFill/>
                  <a:prstDash val="solid"/>
                </a:ln>
                <a:solidFill>
                  <a:srgbClr val="A50021"/>
                </a:solidFill>
                <a:latin typeface="Arial" panose="020B0604020202020204" pitchFamily="34" charset="0"/>
                <a:cs typeface="Arial" panose="020B0604020202020204" pitchFamily="34" charset="0"/>
              </a:rPr>
              <a:t>ĐỨC MARIA</a:t>
            </a:r>
          </a:p>
        </p:txBody>
      </p:sp>
      <p:sp>
        <p:nvSpPr>
          <p:cNvPr id="5" name="Rectangle 4"/>
          <p:cNvSpPr/>
          <p:nvPr/>
        </p:nvSpPr>
        <p:spPr>
          <a:xfrm>
            <a:off x="3466820" y="2138398"/>
            <a:ext cx="5128263" cy="739754"/>
          </a:xfrm>
          <a:prstGeom prst="rect">
            <a:avLst/>
          </a:prstGeom>
        </p:spPr>
        <p:txBody>
          <a:bodyPr wrap="none">
            <a:spAutoFit/>
          </a:bodyPr>
          <a:lstStyle/>
          <a:p>
            <a:pPr algn="ctr">
              <a:lnSpc>
                <a:spcPct val="150000"/>
              </a:lnSpc>
            </a:pPr>
            <a:r>
              <a:rPr lang="en-US" sz="3200" b="1" dirty="0">
                <a:ln w="22225">
                  <a:noFill/>
                  <a:prstDash val="solid"/>
                </a:ln>
                <a:solidFill>
                  <a:srgbClr val="000066"/>
                </a:solidFill>
                <a:latin typeface="Arial" panose="020B0604020202020204" pitchFamily="34" charset="0"/>
                <a:cs typeface="Arial" panose="020B0604020202020204" pitchFamily="34" charset="0"/>
              </a:rPr>
              <a:t>ĐIỂM TỰA CỦA GIẤC MƠ</a:t>
            </a:r>
          </a:p>
        </p:txBody>
      </p:sp>
      <p:pic>
        <p:nvPicPr>
          <p:cNvPr id="11" name="Picture 10">
            <a:extLst>
              <a:ext uri="{FF2B5EF4-FFF2-40B4-BE49-F238E27FC236}">
                <a16:creationId xmlns="" xmlns:a16="http://schemas.microsoft.com/office/drawing/2014/main" id="{55F05593-9F00-F23A-C9FA-E44DC3333DF1}"/>
              </a:ext>
            </a:extLst>
          </p:cNvPr>
          <p:cNvPicPr>
            <a:picLocks noChangeAspect="1"/>
          </p:cNvPicPr>
          <p:nvPr/>
        </p:nvPicPr>
        <p:blipFill rotWithShape="1">
          <a:blip r:embed="rId6">
            <a:extLst>
              <a:ext uri="{28A0092B-C50C-407E-A947-70E740481C1C}">
                <a14:useLocalDpi xmlns:a14="http://schemas.microsoft.com/office/drawing/2010/main" val="0"/>
              </a:ext>
            </a:extLst>
          </a:blip>
          <a:srcRect b="38180"/>
          <a:stretch/>
        </p:blipFill>
        <p:spPr>
          <a:xfrm rot="5400000">
            <a:off x="272133" y="2099078"/>
            <a:ext cx="4452967" cy="5035338"/>
          </a:xfrm>
          <a:prstGeom prst="rect">
            <a:avLst/>
          </a:prstGeom>
        </p:spPr>
      </p:pic>
      <p:sp>
        <p:nvSpPr>
          <p:cNvPr id="10" name="Rectangle 9"/>
          <p:cNvSpPr/>
          <p:nvPr/>
        </p:nvSpPr>
        <p:spPr>
          <a:xfrm>
            <a:off x="3995747" y="3059122"/>
            <a:ext cx="4599336" cy="739754"/>
          </a:xfrm>
          <a:prstGeom prst="rect">
            <a:avLst/>
          </a:prstGeom>
        </p:spPr>
        <p:txBody>
          <a:bodyPr wrap="none">
            <a:spAutoFit/>
          </a:bodyPr>
          <a:lstStyle/>
          <a:p>
            <a:pPr algn="ctr">
              <a:lnSpc>
                <a:spcPct val="150000"/>
              </a:lnSpc>
            </a:pPr>
            <a:r>
              <a:rPr lang="en-US" sz="3200" b="1" dirty="0">
                <a:ln w="22225">
                  <a:noFill/>
                  <a:prstDash val="solid"/>
                </a:ln>
                <a:solidFill>
                  <a:srgbClr val="257F22"/>
                </a:solidFill>
                <a:latin typeface="Arial" panose="020B0604020202020204" pitchFamily="34" charset="0"/>
                <a:cs typeface="Arial" panose="020B0604020202020204" pitchFamily="34" charset="0"/>
              </a:rPr>
              <a:t>“</a:t>
            </a:r>
            <a:r>
              <a:rPr lang="en-US" sz="3200" b="1" dirty="0" err="1">
                <a:ln w="22225">
                  <a:noFill/>
                  <a:prstDash val="solid"/>
                </a:ln>
                <a:solidFill>
                  <a:srgbClr val="257F22"/>
                </a:solidFill>
                <a:latin typeface="Arial" panose="020B0604020202020204" pitchFamily="34" charset="0"/>
                <a:cs typeface="Arial" panose="020B0604020202020204" pitchFamily="34" charset="0"/>
              </a:rPr>
              <a:t>Biến</a:t>
            </a:r>
            <a:r>
              <a:rPr lang="en-US" sz="3200" b="1" dirty="0">
                <a:ln w="22225">
                  <a:noFill/>
                  <a:prstDash val="solid"/>
                </a:ln>
                <a:solidFill>
                  <a:srgbClr val="257F22"/>
                </a:solidFill>
                <a:latin typeface="Arial" panose="020B0604020202020204" pitchFamily="34" charset="0"/>
                <a:cs typeface="Arial" panose="020B0604020202020204" pitchFamily="34" charset="0"/>
              </a:rPr>
              <a:t> </a:t>
            </a:r>
            <a:r>
              <a:rPr lang="en-US" sz="3200" b="1" dirty="0" err="1">
                <a:ln w="22225">
                  <a:noFill/>
                  <a:prstDash val="solid"/>
                </a:ln>
                <a:solidFill>
                  <a:srgbClr val="257F22"/>
                </a:solidFill>
                <a:latin typeface="Arial" panose="020B0604020202020204" pitchFamily="34" charset="0"/>
                <a:cs typeface="Arial" panose="020B0604020202020204" pitchFamily="34" charset="0"/>
              </a:rPr>
              <a:t>sói</a:t>
            </a:r>
            <a:r>
              <a:rPr lang="en-US" sz="3200" b="1" dirty="0">
                <a:ln w="22225">
                  <a:noFill/>
                  <a:prstDash val="solid"/>
                </a:ln>
                <a:solidFill>
                  <a:srgbClr val="257F22"/>
                </a:solidFill>
                <a:latin typeface="Arial" panose="020B0604020202020204" pitchFamily="34" charset="0"/>
                <a:cs typeface="Arial" panose="020B0604020202020204" pitchFamily="34" charset="0"/>
              </a:rPr>
              <a:t> </a:t>
            </a:r>
            <a:r>
              <a:rPr lang="en-US" sz="3200" b="1" dirty="0" err="1">
                <a:ln w="22225">
                  <a:noFill/>
                  <a:prstDash val="solid"/>
                </a:ln>
                <a:solidFill>
                  <a:srgbClr val="257F22"/>
                </a:solidFill>
                <a:latin typeface="Arial" panose="020B0604020202020204" pitchFamily="34" charset="0"/>
                <a:cs typeface="Arial" panose="020B0604020202020204" pitchFamily="34" charset="0"/>
              </a:rPr>
              <a:t>thành</a:t>
            </a:r>
            <a:r>
              <a:rPr lang="en-US" sz="3200" b="1" dirty="0">
                <a:ln w="22225">
                  <a:noFill/>
                  <a:prstDash val="solid"/>
                </a:ln>
                <a:solidFill>
                  <a:srgbClr val="257F22"/>
                </a:solidFill>
                <a:latin typeface="Arial" panose="020B0604020202020204" pitchFamily="34" charset="0"/>
                <a:cs typeface="Arial" panose="020B0604020202020204" pitchFamily="34" charset="0"/>
              </a:rPr>
              <a:t> </a:t>
            </a:r>
            <a:r>
              <a:rPr lang="en-US" sz="3200" b="1" dirty="0" err="1">
                <a:ln w="22225">
                  <a:noFill/>
                  <a:prstDash val="solid"/>
                </a:ln>
                <a:solidFill>
                  <a:srgbClr val="257F22"/>
                </a:solidFill>
                <a:latin typeface="Arial" panose="020B0604020202020204" pitchFamily="34" charset="0"/>
                <a:cs typeface="Arial" panose="020B0604020202020204" pitchFamily="34" charset="0"/>
              </a:rPr>
              <a:t>chiên</a:t>
            </a:r>
            <a:r>
              <a:rPr lang="en-US" sz="3200" b="1" dirty="0">
                <a:ln w="22225">
                  <a:noFill/>
                  <a:prstDash val="solid"/>
                </a:ln>
                <a:solidFill>
                  <a:srgbClr val="257F2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7969494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2">
            <a:extLst>
              <a:ext uri="{28A0092B-C50C-407E-A947-70E740481C1C}">
                <a14:useLocalDpi xmlns:a14="http://schemas.microsoft.com/office/drawing/2010/main" val="0"/>
              </a:ext>
            </a:extLst>
          </a:blip>
          <a:srcRect l="13003" t="-4187" r="15810" b="-559"/>
          <a:stretch/>
        </p:blipFill>
        <p:spPr bwMode="auto">
          <a:xfrm>
            <a:off x="0" y="-309149"/>
            <a:ext cx="9182101" cy="7148099"/>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 xmlns:a16="http://schemas.microsoft.com/office/drawing/2014/main" id="{C643EAC8-0B52-A26A-0827-F90535D8BE63}"/>
              </a:ext>
            </a:extLst>
          </p:cNvPr>
          <p:cNvSpPr txBox="1"/>
          <p:nvPr/>
        </p:nvSpPr>
        <p:spPr>
          <a:xfrm>
            <a:off x="646456" y="441057"/>
            <a:ext cx="8270188" cy="6739474"/>
          </a:xfrm>
          <a:prstGeom prst="rect">
            <a:avLst/>
          </a:prstGeom>
          <a:noFill/>
        </p:spPr>
        <p:txBody>
          <a:bodyPr wrap="square" rtlCol="0">
            <a:spAutoFit/>
          </a:bodyPr>
          <a:lstStyle/>
          <a:p>
            <a:pPr algn="just">
              <a:lnSpc>
                <a:spcPct val="110000"/>
              </a:lnSpc>
              <a:spcBef>
                <a:spcPts val="720"/>
              </a:spcBef>
              <a:spcAft>
                <a:spcPts val="800"/>
              </a:spcAft>
            </a:pPr>
            <a:r>
              <a:rPr lang="en-US" sz="4800" b="1" i="1" kern="100" dirty="0" err="1">
                <a:solidFill>
                  <a:srgbClr val="FF0000"/>
                </a:solidFill>
                <a:latin typeface="Cambria" panose="02040503050406030204" pitchFamily="18" charset="0"/>
                <a:ea typeface="Calibri" panose="020F0502020204030204" pitchFamily="34" charset="0"/>
                <a:cs typeface="Times New Roman" panose="02020603050405020304" pitchFamily="18" charset="0"/>
              </a:rPr>
              <a:t>Đk</a:t>
            </a: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Lạy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hộ</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giáo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hữu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xin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chở</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che</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chúng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giữa</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hiểm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nguy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bão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giông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Lạy</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Mẹ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Maria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phù</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hộ</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các</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giáo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hữu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xin</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cầu</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cho</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chúng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con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vững</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niềm</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tin </a:t>
            </a:r>
            <a:r>
              <a:rPr lang="en-US" sz="4800" b="1" kern="100" dirty="0" err="1">
                <a:solidFill>
                  <a:srgbClr val="000066"/>
                </a:solidFill>
                <a:latin typeface="Cambria" panose="02040503050406030204" pitchFamily="18" charset="0"/>
                <a:ea typeface="Calibri" panose="020F0502020204030204" pitchFamily="34" charset="0"/>
                <a:cs typeface="Times New Roman" panose="02020603050405020304" pitchFamily="18" charset="0"/>
              </a:rPr>
              <a:t>sắt</a:t>
            </a:r>
            <a:r>
              <a:rPr lang="en-US" sz="4800" b="1" kern="100" dirty="0">
                <a:solidFill>
                  <a:srgbClr val="000066"/>
                </a:solidFill>
                <a:latin typeface="Cambria" panose="02040503050406030204" pitchFamily="18" charset="0"/>
                <a:ea typeface="Calibri" panose="020F0502020204030204" pitchFamily="34" charset="0"/>
                <a:cs typeface="Times New Roman" panose="02020603050405020304" pitchFamily="18" charset="0"/>
              </a:rPr>
              <a:t> son.</a:t>
            </a:r>
          </a:p>
          <a:p>
            <a:pPr algn="just">
              <a:lnSpc>
                <a:spcPct val="110000"/>
              </a:lnSpc>
              <a:spcBef>
                <a:spcPts val="720"/>
              </a:spcBef>
              <a:spcAft>
                <a:spcPts val="800"/>
              </a:spcAft>
            </a:pPr>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 </a:t>
            </a:r>
            <a:endParaRPr lang="x-none" sz="4800" b="1"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24874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83109"/>
            <a:ext cx="9027459" cy="6941109"/>
          </a:xfrm>
          <a:prstGeom prst="rect">
            <a:avLst/>
          </a:prstGeom>
        </p:spPr>
      </p:pic>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3">
            <a:extLst>
              <a:ext uri="{BEBA8EAE-BF5A-486C-A8C5-ECC9F3942E4B}">
                <a14:imgProps xmlns:a14="http://schemas.microsoft.com/office/drawing/2010/main">
                  <a14:imgLayer r:embed="rId4">
                    <a14:imgEffect>
                      <a14:backgroundRemoval t="68198" b="100000" l="0" r="91000"/>
                    </a14:imgEffect>
                  </a14:imgLayer>
                </a14:imgProps>
              </a:ext>
            </a:extLst>
          </a:blip>
          <a:srcRect t="68949"/>
          <a:stretch/>
        </p:blipFill>
        <p:spPr>
          <a:xfrm>
            <a:off x="-735916" y="5710455"/>
            <a:ext cx="4297761" cy="944155"/>
          </a:xfrm>
          <a:prstGeom prst="rect">
            <a:avLst/>
          </a:prstGeom>
        </p:spPr>
      </p:pic>
      <p:sp>
        <p:nvSpPr>
          <p:cNvPr id="5" name="Rectangle 4"/>
          <p:cNvSpPr/>
          <p:nvPr/>
        </p:nvSpPr>
        <p:spPr>
          <a:xfrm>
            <a:off x="0" y="568950"/>
            <a:ext cx="8758518" cy="1179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Thánh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a:t>
            </a:r>
            <a:r>
              <a:rPr lang="en-US" sz="4000" b="1" dirty="0" err="1">
                <a:ln w="22225">
                  <a:solidFill>
                    <a:schemeClr val="accent2"/>
                  </a:solidFill>
                  <a:prstDash val="solid"/>
                </a:ln>
                <a:solidFill>
                  <a:srgbClr val="C00000"/>
                </a:solidFill>
                <a:latin typeface="Arial" panose="020B0604020202020204" pitchFamily="34" charset="0"/>
                <a:cs typeface="Arial" panose="020B0604020202020204" pitchFamily="34" charset="0"/>
              </a:rPr>
              <a:t>vịnh</a:t>
            </a:r>
            <a:r>
              <a:rPr lang="en-US" sz="4000" b="1" dirty="0">
                <a:ln w="22225">
                  <a:solidFill>
                    <a:schemeClr val="accent2"/>
                  </a:solidFill>
                  <a:prstDash val="solid"/>
                </a:ln>
                <a:solidFill>
                  <a:srgbClr val="C00000"/>
                </a:solidFill>
                <a:latin typeface="Arial" panose="020B0604020202020204" pitchFamily="34" charset="0"/>
                <a:cs typeface="Arial" panose="020B0604020202020204" pitchFamily="34" charset="0"/>
              </a:rPr>
              <a:t> 112:</a:t>
            </a:r>
          </a:p>
          <a:p>
            <a:pPr algn="ctr"/>
            <a:r>
              <a:rPr lang="en-US"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 </a:t>
            </a:r>
            <a:endParaRPr lang="en-US" sz="4000" b="1" dirty="0">
              <a:ln w="9525">
                <a:solidFill>
                  <a:schemeClr val="bg1"/>
                </a:solidFill>
                <a:prstDash val="solid"/>
              </a:ln>
              <a:solidFill>
                <a:srgbClr val="00B05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srcRect l="12673" r="12892"/>
          <a:stretch/>
        </p:blipFill>
        <p:spPr>
          <a:xfrm>
            <a:off x="0" y="-83109"/>
            <a:ext cx="9144000" cy="6941109"/>
          </a:xfrm>
          <a:prstGeom prst="rect">
            <a:avLst/>
          </a:prstGeom>
        </p:spPr>
      </p:pic>
      <p:sp>
        <p:nvSpPr>
          <p:cNvPr id="6" name="Rectangle 5"/>
          <p:cNvSpPr/>
          <p:nvPr/>
        </p:nvSpPr>
        <p:spPr>
          <a:xfrm>
            <a:off x="114368" y="1851216"/>
            <a:ext cx="8913091" cy="4640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b="1" i="1" kern="100" dirty="0">
                <a:solidFill>
                  <a:srgbClr val="FF0000"/>
                </a:solidFill>
                <a:latin typeface="Cambria" panose="02040503050406030204" pitchFamily="18" charset="0"/>
                <a:ea typeface="Calibri" panose="020F0502020204030204" pitchFamily="34" charset="0"/>
                <a:cs typeface="Times New Roman" panose="02020603050405020304" pitchFamily="18" charset="0"/>
              </a:rPr>
              <a:t>ĐC: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của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Thiên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đầy</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hân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hoan</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vui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mừng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được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đưa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vào</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vinh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quang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Nước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Trời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cùng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với</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Mẹ</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con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chúc</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tụng</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Danh</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r>
              <a:rPr lang="en-US" sz="4800" b="1" i="1" kern="100" dirty="0" err="1">
                <a:solidFill>
                  <a:srgbClr val="0070C0"/>
                </a:solidFill>
                <a:latin typeface="Cambria" panose="02040503050406030204" pitchFamily="18" charset="0"/>
                <a:ea typeface="Calibri" panose="020F0502020204030204" pitchFamily="34" charset="0"/>
                <a:cs typeface="Times New Roman" panose="02020603050405020304" pitchFamily="18" charset="0"/>
              </a:rPr>
              <a:t>Chúa</a:t>
            </a:r>
            <a:r>
              <a:rPr lang="en-US" sz="4800" b="1" i="1" kern="100" dirty="0">
                <a:solidFill>
                  <a:srgbClr val="0070C0"/>
                </a:solidFill>
                <a:latin typeface="Cambria" panose="02040503050406030204" pitchFamily="18" charset="0"/>
                <a:ea typeface="Calibri" panose="020F0502020204030204" pitchFamily="34" charset="0"/>
                <a:cs typeface="Times New Roman" panose="02020603050405020304" pitchFamily="18" charset="0"/>
              </a:rPr>
              <a:t>. </a:t>
            </a:r>
          </a:p>
        </p:txBody>
      </p:sp>
      <p:sp>
        <p:nvSpPr>
          <p:cNvPr id="11" name="Rectangle 10"/>
          <p:cNvSpPr/>
          <p:nvPr/>
        </p:nvSpPr>
        <p:spPr>
          <a:xfrm>
            <a:off x="1412964" y="334311"/>
            <a:ext cx="7543868" cy="1569660"/>
          </a:xfrm>
          <a:prstGeom prst="rect">
            <a:avLst/>
          </a:prstGeom>
        </p:spPr>
        <p:txBody>
          <a:bodyPr wrap="square">
            <a:spAutoFit/>
          </a:bodyPr>
          <a:lstStyle/>
          <a:p>
            <a:pPr algn="ctr">
              <a:lnSpc>
                <a:spcPct val="120000"/>
              </a:lnSpc>
            </a:pPr>
            <a:r>
              <a:rPr lang="en-US" sz="4000" b="1" dirty="0" err="1">
                <a:ln w="22225">
                  <a:noFill/>
                  <a:prstDash val="solid"/>
                </a:ln>
                <a:solidFill>
                  <a:srgbClr val="000066"/>
                </a:solidFill>
                <a:latin typeface="Arial" panose="020B0604020202020204" pitchFamily="34" charset="0"/>
                <a:cs typeface="Arial" panose="020B0604020202020204" pitchFamily="34" charset="0"/>
              </a:rPr>
              <a:t>Thánh</a:t>
            </a:r>
            <a:r>
              <a:rPr lang="en-US" sz="4000" b="1" dirty="0">
                <a:ln w="22225">
                  <a:noFill/>
                  <a:prstDash val="solid"/>
                </a:ln>
                <a:solidFill>
                  <a:srgbClr val="000066"/>
                </a:solidFill>
                <a:latin typeface="Arial" panose="020B0604020202020204" pitchFamily="34" charset="0"/>
                <a:cs typeface="Arial" panose="020B0604020202020204" pitchFamily="34" charset="0"/>
              </a:rPr>
              <a:t> </a:t>
            </a:r>
            <a:r>
              <a:rPr lang="en-US" sz="4000" b="1" dirty="0" err="1">
                <a:ln w="22225">
                  <a:noFill/>
                  <a:prstDash val="solid"/>
                </a:ln>
                <a:solidFill>
                  <a:srgbClr val="000066"/>
                </a:solidFill>
                <a:latin typeface="Arial" panose="020B0604020202020204" pitchFamily="34" charset="0"/>
                <a:cs typeface="Arial" panose="020B0604020202020204" pitchFamily="34" charset="0"/>
              </a:rPr>
              <a:t>vịnh</a:t>
            </a:r>
            <a:r>
              <a:rPr lang="en-US" sz="4000" b="1" dirty="0">
                <a:ln w="22225">
                  <a:noFill/>
                  <a:prstDash val="solid"/>
                </a:ln>
                <a:solidFill>
                  <a:srgbClr val="000066"/>
                </a:solidFill>
                <a:latin typeface="Arial" panose="020B0604020202020204" pitchFamily="34" charset="0"/>
                <a:cs typeface="Arial" panose="020B0604020202020204" pitchFamily="34" charset="0"/>
              </a:rPr>
              <a:t> </a:t>
            </a:r>
            <a:r>
              <a:rPr lang="en-US" sz="4000" b="1" dirty="0" smtClean="0">
                <a:ln w="22225">
                  <a:noFill/>
                  <a:prstDash val="solid"/>
                </a:ln>
                <a:solidFill>
                  <a:srgbClr val="000066"/>
                </a:solidFill>
                <a:latin typeface="Arial" panose="020B0604020202020204" pitchFamily="34" charset="0"/>
                <a:cs typeface="Arial" panose="020B0604020202020204" pitchFamily="34" charset="0"/>
              </a:rPr>
              <a:t>112</a:t>
            </a:r>
            <a:endParaRPr lang="en-US" sz="4000" b="1" dirty="0">
              <a:ln w="22225">
                <a:noFill/>
                <a:prstDash val="solid"/>
              </a:ln>
              <a:solidFill>
                <a:srgbClr val="000066"/>
              </a:solidFill>
              <a:latin typeface="Arial" panose="020B0604020202020204" pitchFamily="34" charset="0"/>
              <a:cs typeface="Arial" panose="020B0604020202020204" pitchFamily="34" charset="0"/>
            </a:endParaRPr>
          </a:p>
          <a:p>
            <a:pPr algn="ctr">
              <a:lnSpc>
                <a:spcPct val="120000"/>
              </a:lnSpc>
            </a:pPr>
            <a:r>
              <a:rPr lang="en-US" sz="4000" b="1" dirty="0" err="1">
                <a:ln w="22225">
                  <a:noFill/>
                  <a:prstDash val="solid"/>
                </a:ln>
                <a:solidFill>
                  <a:srgbClr val="000066"/>
                </a:solidFill>
                <a:latin typeface="Arial" panose="020B0604020202020204" pitchFamily="34" charset="0"/>
                <a:cs typeface="Arial" panose="020B0604020202020204" pitchFamily="34" charset="0"/>
              </a:rPr>
              <a:t>Danh</a:t>
            </a:r>
            <a:r>
              <a:rPr lang="en-US" sz="4000" b="1" dirty="0">
                <a:ln w="22225">
                  <a:noFill/>
                  <a:prstDash val="solid"/>
                </a:ln>
                <a:solidFill>
                  <a:srgbClr val="000066"/>
                </a:solidFill>
                <a:latin typeface="Arial" panose="020B0604020202020204" pitchFamily="34" charset="0"/>
                <a:cs typeface="Arial" panose="020B0604020202020204" pitchFamily="34" charset="0"/>
              </a:rPr>
              <a:t> </a:t>
            </a:r>
            <a:r>
              <a:rPr lang="en-US" sz="4000" b="1" dirty="0" err="1">
                <a:ln w="22225">
                  <a:noFill/>
                  <a:prstDash val="solid"/>
                </a:ln>
                <a:solidFill>
                  <a:srgbClr val="000066"/>
                </a:solidFill>
                <a:latin typeface="Arial" panose="020B0604020202020204" pitchFamily="34" charset="0"/>
                <a:cs typeface="Arial" panose="020B0604020202020204" pitchFamily="34" charset="0"/>
              </a:rPr>
              <a:t>Chúa</a:t>
            </a:r>
            <a:r>
              <a:rPr lang="en-US" sz="4000" b="1" dirty="0">
                <a:ln w="22225">
                  <a:noFill/>
                  <a:prstDash val="solid"/>
                </a:ln>
                <a:solidFill>
                  <a:srgbClr val="000066"/>
                </a:solidFill>
                <a:latin typeface="Arial" panose="020B0604020202020204" pitchFamily="34" charset="0"/>
                <a:cs typeface="Arial" panose="020B0604020202020204" pitchFamily="34" charset="0"/>
              </a:rPr>
              <a:t> </a:t>
            </a:r>
            <a:r>
              <a:rPr lang="en-US" sz="4000" b="1" dirty="0" err="1">
                <a:ln w="22225">
                  <a:noFill/>
                  <a:prstDash val="solid"/>
                </a:ln>
                <a:solidFill>
                  <a:srgbClr val="000066"/>
                </a:solidFill>
                <a:latin typeface="Arial" panose="020B0604020202020204" pitchFamily="34" charset="0"/>
                <a:cs typeface="Arial" panose="020B0604020202020204" pitchFamily="34" charset="0"/>
              </a:rPr>
              <a:t>đáng</a:t>
            </a:r>
            <a:r>
              <a:rPr lang="en-US" sz="4000" b="1" dirty="0">
                <a:ln w="22225">
                  <a:noFill/>
                  <a:prstDash val="solid"/>
                </a:ln>
                <a:solidFill>
                  <a:srgbClr val="000066"/>
                </a:solidFill>
                <a:latin typeface="Arial" panose="020B0604020202020204" pitchFamily="34" charset="0"/>
                <a:cs typeface="Arial" panose="020B0604020202020204" pitchFamily="34" charset="0"/>
              </a:rPr>
              <a:t> </a:t>
            </a:r>
            <a:r>
              <a:rPr lang="en-US" sz="4000" b="1" dirty="0" err="1">
                <a:ln w="22225">
                  <a:noFill/>
                  <a:prstDash val="solid"/>
                </a:ln>
                <a:solidFill>
                  <a:srgbClr val="000066"/>
                </a:solidFill>
                <a:latin typeface="Arial" panose="020B0604020202020204" pitchFamily="34" charset="0"/>
                <a:cs typeface="Arial" panose="020B0604020202020204" pitchFamily="34" charset="0"/>
              </a:rPr>
              <a:t>ca</a:t>
            </a:r>
            <a:r>
              <a:rPr lang="en-US" sz="4000" b="1" dirty="0">
                <a:ln w="22225">
                  <a:noFill/>
                  <a:prstDash val="solid"/>
                </a:ln>
                <a:solidFill>
                  <a:srgbClr val="000066"/>
                </a:solidFill>
                <a:latin typeface="Arial" panose="020B0604020202020204" pitchFamily="34" charset="0"/>
                <a:cs typeface="Arial" panose="020B0604020202020204" pitchFamily="34" charset="0"/>
              </a:rPr>
              <a:t>  </a:t>
            </a:r>
            <a:r>
              <a:rPr lang="en-US" sz="4000" b="1" dirty="0" err="1">
                <a:ln w="22225">
                  <a:noFill/>
                  <a:prstDash val="solid"/>
                </a:ln>
                <a:solidFill>
                  <a:srgbClr val="000066"/>
                </a:solidFill>
                <a:latin typeface="Arial" panose="020B0604020202020204" pitchFamily="34" charset="0"/>
                <a:cs typeface="Arial" panose="020B0604020202020204" pitchFamily="34" charset="0"/>
              </a:rPr>
              <a:t>ngợi</a:t>
            </a:r>
            <a:endParaRPr lang="en-US" sz="4000" b="1" dirty="0">
              <a:ln w="22225">
                <a:noFill/>
                <a:prstDash val="solid"/>
              </a:ln>
              <a:solidFill>
                <a:srgbClr val="0000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4604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ackgroundRemoval t="68198" b="100000" l="0" r="91000"/>
                    </a14:imgEffect>
                  </a14:imgLayer>
                </a14:imgProps>
              </a:ext>
            </a:extLst>
          </a:blip>
          <a:srcRect t="68949"/>
          <a:stretch/>
        </p:blipFill>
        <p:spPr>
          <a:xfrm>
            <a:off x="1544469" y="5556507"/>
            <a:ext cx="5648584" cy="1240911"/>
          </a:xfrm>
          <a:prstGeom prst="rect">
            <a:avLst/>
          </a:prstGeom>
        </p:spPr>
      </p:pic>
      <p:pic>
        <p:nvPicPr>
          <p:cNvPr id="12" name="Picture 11"/>
          <p:cNvPicPr>
            <a:picLocks noChangeAspect="1"/>
          </p:cNvPicPr>
          <p:nvPr/>
        </p:nvPicPr>
        <p:blipFill rotWithShape="1">
          <a:blip r:embed="rId2">
            <a:extLst>
              <a:ext uri="{BEBA8EAE-BF5A-486C-A8C5-ECC9F3942E4B}">
                <a14:imgProps xmlns:a14="http://schemas.microsoft.com/office/drawing/2010/main">
                  <a14:imgLayer r:embed="rId3">
                    <a14:imgEffect>
                      <a14:backgroundRemoval t="68198" b="100000" l="0" r="91000"/>
                    </a14:imgEffect>
                  </a14:imgLayer>
                </a14:imgProps>
              </a:ext>
            </a:extLst>
          </a:blip>
          <a:srcRect t="68949"/>
          <a:stretch/>
        </p:blipFill>
        <p:spPr>
          <a:xfrm>
            <a:off x="5458133" y="5782286"/>
            <a:ext cx="4297761" cy="944155"/>
          </a:xfrm>
          <a:prstGeom prst="rect">
            <a:avLst/>
          </a:prstGeom>
        </p:spPr>
      </p:pic>
      <p:pic>
        <p:nvPicPr>
          <p:cNvPr id="13" name="Picture 12"/>
          <p:cNvPicPr>
            <a:picLocks noChangeAspect="1"/>
          </p:cNvPicPr>
          <p:nvPr/>
        </p:nvPicPr>
        <p:blipFill rotWithShape="1">
          <a:blip r:embed="rId2">
            <a:extLst>
              <a:ext uri="{BEBA8EAE-BF5A-486C-A8C5-ECC9F3942E4B}">
                <a14:imgProps xmlns:a14="http://schemas.microsoft.com/office/drawing/2010/main">
                  <a14:imgLayer r:embed="rId3">
                    <a14:imgEffect>
                      <a14:backgroundRemoval t="68198" b="100000" l="0" r="91000"/>
                    </a14:imgEffect>
                  </a14:imgLayer>
                </a14:imgProps>
              </a:ext>
            </a:extLst>
          </a:blip>
          <a:srcRect t="68949"/>
          <a:stretch/>
        </p:blipFill>
        <p:spPr>
          <a:xfrm>
            <a:off x="-735916" y="5710455"/>
            <a:ext cx="4297761" cy="944155"/>
          </a:xfrm>
          <a:prstGeom prst="rect">
            <a:avLst/>
          </a:prstGeom>
        </p:spPr>
      </p:pic>
      <p:pic>
        <p:nvPicPr>
          <p:cNvPr id="10" name="Picture 9"/>
          <p:cNvPicPr>
            <a:picLocks noChangeAspect="1"/>
          </p:cNvPicPr>
          <p:nvPr/>
        </p:nvPicPr>
        <p:blipFill rotWithShape="1">
          <a:blip r:embed="rId4"/>
          <a:srcRect l="12673" r="12892"/>
          <a:stretch/>
        </p:blipFill>
        <p:spPr>
          <a:xfrm>
            <a:off x="0" y="0"/>
            <a:ext cx="9144000" cy="6858000"/>
          </a:xfrm>
          <a:prstGeom prst="rect">
            <a:avLst/>
          </a:prstGeom>
        </p:spPr>
      </p:pic>
      <p:sp>
        <p:nvSpPr>
          <p:cNvPr id="6" name="Rectangle 5"/>
          <p:cNvSpPr/>
          <p:nvPr/>
        </p:nvSpPr>
        <p:spPr>
          <a:xfrm>
            <a:off x="230909" y="2555398"/>
            <a:ext cx="8913091" cy="3621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smtClean="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r>
              <a:rPr lang="vi-VN" sz="4400" b="1" i="1" kern="100" dirty="0" smtClean="0">
                <a:solidFill>
                  <a:srgbClr val="A50021"/>
                </a:solidFill>
                <a:latin typeface="Cambria" panose="02040503050406030204" pitchFamily="18" charset="0"/>
                <a:ea typeface="Calibri" panose="020F0502020204030204" pitchFamily="34" charset="0"/>
                <a:cs typeface="Times New Roman" panose="02020603050405020304" pitchFamily="18" charset="0"/>
              </a:rPr>
              <a:t>Vui </a:t>
            </a: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dường nào khi thiên hạ bảo tôi </a:t>
            </a:r>
          </a:p>
          <a:p>
            <a:pPr algn="ct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“Ta cùng trẩy lên đền thánh Chúa ”</a:t>
            </a: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r>
              <a:rPr lang="vi-VN"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rPr>
              <a:t> </a:t>
            </a: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a:p>
            <a:pPr algn="ctr">
              <a:lnSpc>
                <a:spcPct val="120000"/>
              </a:lnSpc>
            </a:pPr>
            <a:endParaRPr lang="en-US" sz="4400" b="1" i="1" kern="100" dirty="0">
              <a:solidFill>
                <a:srgbClr val="A50021"/>
              </a:solidFill>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68666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558</TotalTime>
  <Words>1754</Words>
  <Application>Microsoft Office PowerPoint</Application>
  <PresentationFormat>On-screen Show (4:3)</PresentationFormat>
  <Paragraphs>169</Paragraphs>
  <Slides>60</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60</vt:i4>
      </vt:variant>
    </vt:vector>
  </HeadingPairs>
  <TitlesOfParts>
    <vt:vector size="71" baseType="lpstr">
      <vt:lpstr>Arial</vt:lpstr>
      <vt:lpstr>Calibri</vt:lpstr>
      <vt:lpstr>Calibri Light</vt:lpstr>
      <vt:lpstr>Cambria</vt:lpstr>
      <vt:lpstr>Times New Roman</vt:lpstr>
      <vt:lpstr>UTM Banque</vt:lpstr>
      <vt:lpstr>UTM Brewers KT</vt:lpstr>
      <vt:lpstr>UTM French Vanilla</vt:lpstr>
      <vt:lpstr>UTM Nokia Standard</vt:lpstr>
      <vt:lpstr>UVN Mua Thu</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Ins14_1121</cp:lastModifiedBy>
  <cp:revision>48</cp:revision>
  <dcterms:created xsi:type="dcterms:W3CDTF">2024-04-16T08:47:32Z</dcterms:created>
  <dcterms:modified xsi:type="dcterms:W3CDTF">2024-05-20T15:43:48Z</dcterms:modified>
</cp:coreProperties>
</file>