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 그리스도의 종이요 사도인 시므온 베드로가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하나님과 구주 예수 그리스도의 의를 힘입어서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우리의 믿음과 같은 귀한 믿음을 받은 이들에게 이 편지를 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더욱 더 힘써서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부르심을 받은 것과 택하심을 받은 것을 굳게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여러분은 넘어지지 않을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9791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또한 여러분은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우리의 주님이시며 구주이신 예수 그리스도의 영원한 나라에 들어갈 자격을 충분히 갖출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32289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비록 여러분이 이런 것들을 알고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받은 진리에 굳게 서 있지만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언제나 이런 것들을 두고서 여러분을 일깨우려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6493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육신의 장막에 사는 동안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여러분의 기억을 일깨워서 분발하게 하는 것이 옳다고 생각합니다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6722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주 예수 그리스도께서 나에게 보여주신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육신의 장막을 벗을 때가 멀지 않음을 알고 있기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5434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내가 세상을 떠난 뒤에도 언제든지 여러분이 이런 일들을 기억할 수 있게 하려고 힘을 쓰고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9215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여러분에게 우리 주 예수 그리스도의 권능과 재림을 알려 드린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교묘하게 꾸민 신화를 따라서 한 것이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그의 위엄을 눈으로 본 사람들입니다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7937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더없이 영광스러운 분께서 그에게 말씀하시기를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이는 내 사랑하는 아들이요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좋아하는 아들이다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하실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하나님 아버지께로부터 존귀와 영광을 받았습니다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8135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그 거룩한 산에서 그분과 함께 있을 때에 우리는 이 말소리가 하늘로부터 들려오는 것을 들었습니다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1039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우리에게는 더욱 확실한 예언의 말씀이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여러분의 마음 속에서 날이 새고 샛별이 떠오를 때까지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어둠 속에서 비치는 등불을 대하듯이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예언의 말씀에 주의를 기울이는 것이 좋습니다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690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하나님과 우리 주 예수를 앎으로써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은혜와 평화가 여러분에게 더욱 풍성하여지기를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54039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무엇보다도 먼저 알아야 할 것은 이것입니다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아무도 성경의 모든 예언을 제멋대로 해석해서는 안됩니다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802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예언은 언제든지 사람의 뜻에서 나온 것이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성령에 이끌려서 하나님께로부터 오는 말씀을 받아서 한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767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그를 앎으로 말미암아 생명과 경건에 이르게 하는 모든 것을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권능으로 우리에게 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하나님은 우리를 부르셔서 그의 영광과 덕을 누리게 해 주신 분이십니다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9811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이 영광과 덕으로 귀중하고 아주 위대한 약속들을 우리에게 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이 약속들로 말미암아 여러분이 세상에서 정욕 때문에 부패하는 사람이 되는 것이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성품에 참여하는 사람이 되게 하시려는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8908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여러분은 열성을 다하여 여러분의 믿음에 덕을 더하고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덕에 지식을 더하고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8167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지식에 절제를 더하고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절제에 인내를 더하고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인내에 경건을 더하고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4112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경건에 신도간의 우애를 더하고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신도간의 우애에 사랑을 더하도록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5899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이런 것들이 여러분에게 갖추어지고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넉넉해지면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우리 주 예수 그리스도를 아는 일에 게으르거나 열매를 맺지 못하는 사람이 되지 않을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2175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이런 것들을 갖추지 못한 사람은 근시안이거나 앞을 못 보는 사람입니다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이런 사람은 자기의 옛 죄가 깨끗하여졌음을 잊어버린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3650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559</Words>
  <Application>Microsoft Office PowerPoint</Application>
  <PresentationFormat>화면 슬라이드 쇼(16:9)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나눔스퀘어 ExtraBold</vt:lpstr>
      <vt:lpstr>Aptos</vt:lpstr>
      <vt:lpstr>Aptos Display</vt:lpstr>
      <vt:lpstr>Arial</vt:lpstr>
      <vt:lpstr>Office 테마</vt:lpstr>
      <vt:lpstr>벧후 1:1. 예수 그리스도의 종이요 사도인 시므온 베드로가, 우리 하나님과 구주 예수 그리스도의 의를 힘입어서, 우리의 믿음과 같은 귀한 믿음을 받은 이들에게 이 편지를 씁니다.</vt:lpstr>
      <vt:lpstr>벧후 1:2. 하나님과 우리 주 예수를 앎으로써, 은혜와 평화가 여러분에게 더욱 풍성하여지기를 바랍니다.</vt:lpstr>
      <vt:lpstr>벧후 1:3. 하나님께서는, 우리가 그를 앎으로 말미암아 생명과 경건에 이르게 하는 모든 것을, 그의 권능으로 우리에게 주셨습니다. 하나님은 우리를 부르셔서 그의 영광과 덕을 누리게 해 주신 분이십니다.</vt:lpstr>
      <vt:lpstr>벧후 1:4. 그는 이 영광과 덕으로 귀중하고 아주 위대한 약속들을 우리에게 주셨습니다. 그것은 이 약속들로 말미암아 여러분이 세상에서 정욕 때문에 부패하는 사람이 되는 것이 아니라, 하나님의 성품에 참여하는 사람이 되게 하시려는 것입니다.</vt:lpstr>
      <vt:lpstr>벧후 1:5. 그러므로 여러분은 열성을 다하여 여러분의 믿음에 덕을 더하고, 덕에 지식을 더하고,</vt:lpstr>
      <vt:lpstr>벧후 1:6. 지식에 절제를 더하고, 절제에 인내를 더하고, 인내에 경건을 더하고,</vt:lpstr>
      <vt:lpstr>벧후 1:7. 경건에 신도간의 우애를 더하고, 신도간의 우애에 사랑을 더하도록 하십시오.</vt:lpstr>
      <vt:lpstr>벧후 1:8. 이런 것들이 여러분에게 갖추어지고, 또 넉넉해지면, 여러분은 우리 주 예수 그리스도를 아는 일에 게으르거나 열매를 맺지 못하는 사람이 되지 않을 것입니다.</vt:lpstr>
      <vt:lpstr>벧후 1:9. 그러나 이런 것들을 갖추지 못한 사람은 근시안이거나 앞을 못 보는 사람입니다. 이런 사람은 자기의 옛 죄가 깨끗하여졌음을 잊어버린 것입니다.</vt:lpstr>
      <vt:lpstr>벧후 1:10. 그러므로 형제자매 여러분, 더욱 더 힘써서, 여러분이 부르심을 받은 것과 택하심을 받은 것을 굳게 하십시오. 그러면 여러분은 넘어지지 않을 것입니다.</vt:lpstr>
      <vt:lpstr>벧후 1:11. 또한 여러분은, 우리의 주님이시며 구주이신 예수 그리스도의 영원한 나라에 들어갈 자격을 충분히 갖출 것입니다.</vt:lpstr>
      <vt:lpstr>벧후 1:12. 그러므로 비록 여러분이 이런 것들을 알고 있고, 또 받은 진리에 굳게 서 있지만, 나는 언제나 이런 것들을 두고서 여러분을 일깨우려 합니다.</vt:lpstr>
      <vt:lpstr>벧후 1:13. 나는, 이 육신의 장막에 사는 동안, 여러분의 기억을 일깨워서 분발하게 하는 것이 옳다고 생각합니다.</vt:lpstr>
      <vt:lpstr>벧후 1:14. 우리 주 예수 그리스도께서 나에게 보여주신 대로, 내가 육신의 장막을 벗을 때가 멀지 않음을 알고 있기 때문입니다.</vt:lpstr>
      <vt:lpstr>벧후 1:15. 그리고 내가 세상을 떠난 뒤에도 언제든지 여러분이 이런 일들을 기억할 수 있게 하려고 힘을 쓰고 있습니다.</vt:lpstr>
      <vt:lpstr>벧후 1:16. 우리가 여러분에게 우리 주 예수 그리스도의 권능과 재림을 알려 드린 것은, 교묘하게 꾸민 신화를 따라서 한 것이 아닙니다. 우리는 그의 위엄을 눈으로 본 사람들입니다.</vt:lpstr>
      <vt:lpstr>벧후 1:17. 더없이 영광스러운 분께서 그에게 말씀하시기를 "이는 내 사랑하는 아들이요, 내가 좋아하는 아들이다" 하실 때에, 그는 하나님 아버지께로부터 존귀와 영광을 받았습니다.</vt:lpstr>
      <vt:lpstr>벧후 1:18. 우리가 그 거룩한 산에서 그분과 함께 있을 때에 우리는 이 말소리가 하늘로부터 들려오는 것을 들었습니다.</vt:lpstr>
      <vt:lpstr>벧후 1:19. 또 우리에게는 더욱 확실한 예언의 말씀이 있습니다. 여러분의 마음 속에서 날이 새고 샛별이 떠오를 때까지, 여러분은 어둠 속에서 비치는 등불을 대하듯이, 이 예언의 말씀에 주의를 기울이는 것이 좋습니다.</vt:lpstr>
      <vt:lpstr>벧후 1:20. 여러분이 무엇보다도 먼저 알아야 할 것은 이것입니다. 아무도 성경의 모든 예언을 제멋대로 해석해서는 안됩니다.</vt:lpstr>
      <vt:lpstr>벧후 1:21. 예언은 언제든지 사람의 뜻에서 나온 것이 아니라, 사람들이 성령에 이끌려서 하나님께로부터 오는 말씀을 받아서 한 것입니다.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2024-10-24T04:52:21Z</dcterms:modified>
</cp:coreProperties>
</file>