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2E4654"/>
    <a:srgbClr val="4E768E"/>
    <a:srgbClr val="D5C8B9"/>
    <a:srgbClr val="967A5A"/>
    <a:srgbClr val="5643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1344" y="15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70F15-56D6-4092-8C35-3B0ED11F16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1DD56E-897A-4115-A590-1DAB76C456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97DC53-6879-492E-A31E-C2E15F750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B782F-4DAA-4EC2-A662-400C292F9910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8A483D-CE61-4E9F-B977-49EE8C60E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E5B552-C27F-418C-AD70-B395243B4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F80D-59DE-4965-8219-73945DCE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059980"/>
      </p:ext>
    </p:extLst>
  </p:cSld>
  <p:clrMapOvr>
    <a:masterClrMapping/>
  </p:clrMapOvr>
  <p:transition spd="slow" advClick="0" advTm="0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9B0A9-9F92-4C8B-977D-9A8F5CE5C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E001AE-7793-4AD7-A2E8-8B6B4B1071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7115B7-B664-4BEE-A7F2-A9F8D5D32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B782F-4DAA-4EC2-A662-400C292F9910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00BBB8-A2DD-43AB-A888-9E583AE46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C8135B-D52F-46F8-9FE0-AC484F480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F80D-59DE-4965-8219-73945DCE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300996"/>
      </p:ext>
    </p:extLst>
  </p:cSld>
  <p:clrMapOvr>
    <a:masterClrMapping/>
  </p:clrMapOvr>
  <p:transition spd="slow" advClick="0" advTm="0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05167B-96DB-4640-8E4D-A4403D8136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DC861C-5654-42B8-8DA3-FB03907793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05C75-0C9D-472B-BAE6-9569F6B96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B782F-4DAA-4EC2-A662-400C292F9910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FD2228-367E-4BA6-8CF5-88D770151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F5DE14-692E-49A8-8187-A59306A0C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F80D-59DE-4965-8219-73945DCE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301190"/>
      </p:ext>
    </p:extLst>
  </p:cSld>
  <p:clrMapOvr>
    <a:masterClrMapping/>
  </p:clrMapOvr>
  <p:transition spd="slow" advClick="0" advTm="0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BFAA0-BC56-49F5-965A-0B6EC8567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7F98CA-ABA6-455C-BD03-8A8F6CDBA3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85459-E563-4ABE-B31A-C583A05B9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B782F-4DAA-4EC2-A662-400C292F9910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4216F3-046E-4720-BCFA-4A5207E6D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15434-256C-46B4-9552-CEFAF015D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F80D-59DE-4965-8219-73945DCE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015187"/>
      </p:ext>
    </p:extLst>
  </p:cSld>
  <p:clrMapOvr>
    <a:masterClrMapping/>
  </p:clrMapOvr>
  <p:transition spd="slow" advClick="0" advTm="0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F1598-59E6-4EF4-8D53-9B4C737F7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B08A9B-E008-4E67-924E-B9DD39CD2C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2FBBA4-6EF8-4AB1-895F-9FA38FF99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B782F-4DAA-4EC2-A662-400C292F9910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D4DCE2-9FA6-4B5E-8FED-B0DB601DF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82E37B-F0DB-47B7-978E-3AF7797F7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F80D-59DE-4965-8219-73945DCE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905610"/>
      </p:ext>
    </p:extLst>
  </p:cSld>
  <p:clrMapOvr>
    <a:masterClrMapping/>
  </p:clrMapOvr>
  <p:transition spd="slow" advClick="0" advTm="0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A68A0-3711-4802-A1BD-595501797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937ED2-398D-4468-A8CB-05326CDAD2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6526D1-A59B-4D46-96DF-B1C9BCAF74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DD06FA-185A-4A47-A2E7-5ABB97EC5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B782F-4DAA-4EC2-A662-400C292F9910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4FF656-DE4C-43E9-AF3B-8C901763C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55F4C3-7960-42D7-9E89-25CDB1335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F80D-59DE-4965-8219-73945DCE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037165"/>
      </p:ext>
    </p:extLst>
  </p:cSld>
  <p:clrMapOvr>
    <a:masterClrMapping/>
  </p:clrMapOvr>
  <p:transition spd="slow" advClick="0" advTm="0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7B6FC-E24A-4E4B-8A4C-ABC175D6A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63408E-8B9A-4BA0-BAB9-0B060FA588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043644-E880-4D87-87DB-117BFD35F2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050AA8-FB07-41AC-917B-24993FB99C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2937ED-7D82-45C5-92B3-0358BC5E6A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59005D-F2DC-46F5-9C8C-2A12D7FE2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B782F-4DAA-4EC2-A662-400C292F9910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CBCBFC-154C-463F-AE70-972F4DFA7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6F78D6-248B-4D34-B7C4-8796F8861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F80D-59DE-4965-8219-73945DCE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940970"/>
      </p:ext>
    </p:extLst>
  </p:cSld>
  <p:clrMapOvr>
    <a:masterClrMapping/>
  </p:clrMapOvr>
  <p:transition spd="slow" advClick="0" advTm="0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A7A2A-439F-4B1E-AD94-D00E83777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F33A36-C618-4F77-B3B5-D5F0DD365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B782F-4DAA-4EC2-A662-400C292F9910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8D79D2-65A1-43D3-BB60-7982FD10E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505684-8A81-43BF-B5B8-4EAFAFAEB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F80D-59DE-4965-8219-73945DCE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57329"/>
      </p:ext>
    </p:extLst>
  </p:cSld>
  <p:clrMapOvr>
    <a:masterClrMapping/>
  </p:clrMapOvr>
  <p:transition spd="slow" advClick="0" advTm="0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4C9283-D475-40DA-880D-7DB784549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B782F-4DAA-4EC2-A662-400C292F9910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E80CBC-CB8D-4B21-AA61-6A53B3428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96016B-B258-417E-B509-250BDCDFE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F80D-59DE-4965-8219-73945DCE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258134"/>
      </p:ext>
    </p:extLst>
  </p:cSld>
  <p:clrMapOvr>
    <a:masterClrMapping/>
  </p:clrMapOvr>
  <p:transition spd="slow" advClick="0" advTm="0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0EBFC-80D4-45F9-9FF4-77DF08FC0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EA67FA-71F7-40BF-8A4D-48A651C28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718F2E-6D13-4D0A-9771-332568AFC5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2B8A92-63A5-4D8F-8175-5EE1A7204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B782F-4DAA-4EC2-A662-400C292F9910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3BF341-57BF-4332-A17C-D2FBD3EA5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B50A74-8725-4272-B4BB-37DC1AA1B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F80D-59DE-4965-8219-73945DCE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731992"/>
      </p:ext>
    </p:extLst>
  </p:cSld>
  <p:clrMapOvr>
    <a:masterClrMapping/>
  </p:clrMapOvr>
  <p:transition spd="slow" advClick="0" advTm="0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52683-319E-4036-99B3-794E608D1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59B733-0AFD-4906-BFDC-3CA3E1DFE2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B16738-9400-42B3-A953-0CCB9354F3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F4405A-1516-4344-B2B7-5B353B75A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B782F-4DAA-4EC2-A662-400C292F9910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8BC3E9-E47D-47B9-804B-72C724510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EE7DAF-57F2-4BE0-B5AA-0C62A97B7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F80D-59DE-4965-8219-73945DCE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41301"/>
      </p:ext>
    </p:extLst>
  </p:cSld>
  <p:clrMapOvr>
    <a:masterClrMapping/>
  </p:clrMapOvr>
  <p:transition spd="slow" advClick="0" advTm="0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B3DEA3-523B-4CF0-A22A-301A1D12C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B1F814-A29F-4E71-BBBD-49C930A707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CFFB88-3F0C-46C8-A329-1FFE23AB26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5B782F-4DAA-4EC2-A662-400C292F9910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631B27-E952-43B1-BE89-F63F0699AE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53A975-C68F-466F-962D-3AD5FA6589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6F80D-59DE-4965-8219-73945DCE9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808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0">
    <p:push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uration">
            <a:extLst>
              <a:ext uri="{FF2B5EF4-FFF2-40B4-BE49-F238E27FC236}">
                <a16:creationId xmlns:a16="http://schemas.microsoft.com/office/drawing/2014/main" id="{C904C0D5-B366-406F-9424-C355B35ED2D2}"/>
              </a:ext>
            </a:extLst>
          </p:cNvPr>
          <p:cNvSpPr/>
          <p:nvPr/>
        </p:nvSpPr>
        <p:spPr>
          <a:xfrm rot="5400000">
            <a:off x="5150385" y="-1370230"/>
            <a:ext cx="605236" cy="48560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0" name="-">
            <a:extLst>
              <a:ext uri="{FF2B5EF4-FFF2-40B4-BE49-F238E27FC236}">
                <a16:creationId xmlns:a16="http://schemas.microsoft.com/office/drawing/2014/main" id="{4BCDECA2-4B60-4C3F-98C9-093BAF45E6CD}"/>
              </a:ext>
            </a:extLst>
          </p:cNvPr>
          <p:cNvGrpSpPr/>
          <p:nvPr/>
        </p:nvGrpSpPr>
        <p:grpSpPr>
          <a:xfrm>
            <a:off x="-2517512" y="-53782"/>
            <a:ext cx="16262392" cy="6911783"/>
            <a:chOff x="-2517512" y="-53782"/>
            <a:chExt cx="16262392" cy="6911783"/>
          </a:xfrm>
        </p:grpSpPr>
        <p:sp>
          <p:nvSpPr>
            <p:cNvPr id="381" name="-">
              <a:extLst>
                <a:ext uri="{FF2B5EF4-FFF2-40B4-BE49-F238E27FC236}">
                  <a16:creationId xmlns:a16="http://schemas.microsoft.com/office/drawing/2014/main" id="{DFED0B5F-F386-48E0-9695-5CE04B976C32}"/>
                </a:ext>
              </a:extLst>
            </p:cNvPr>
            <p:cNvSpPr/>
            <p:nvPr/>
          </p:nvSpPr>
          <p:spPr>
            <a:xfrm>
              <a:off x="1524" y="251269"/>
              <a:ext cx="12188952" cy="52024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" name="-">
              <a:extLst>
                <a:ext uri="{FF2B5EF4-FFF2-40B4-BE49-F238E27FC236}">
                  <a16:creationId xmlns:a16="http://schemas.microsoft.com/office/drawing/2014/main" id="{8DC86CED-3D6C-4C9A-BB23-ABBE1B6E7A36}"/>
                </a:ext>
              </a:extLst>
            </p:cNvPr>
            <p:cNvSpPr/>
            <p:nvPr/>
          </p:nvSpPr>
          <p:spPr>
            <a:xfrm>
              <a:off x="-1" y="-53782"/>
              <a:ext cx="12174853" cy="4153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-">
              <a:extLst>
                <a:ext uri="{FF2B5EF4-FFF2-40B4-BE49-F238E27FC236}">
                  <a16:creationId xmlns:a16="http://schemas.microsoft.com/office/drawing/2014/main" id="{757FBE1C-9B63-4655-A651-6B7333C70D99}"/>
                </a:ext>
              </a:extLst>
            </p:cNvPr>
            <p:cNvSpPr/>
            <p:nvPr/>
          </p:nvSpPr>
          <p:spPr>
            <a:xfrm>
              <a:off x="717626" y="-5214"/>
              <a:ext cx="10789656" cy="5298523"/>
            </a:xfrm>
            <a:custGeom>
              <a:avLst/>
              <a:gdLst>
                <a:gd name="connsiteX0" fmla="*/ 13125818 w 13171537"/>
                <a:gd name="connsiteY0" fmla="*/ 0 h 7354672"/>
                <a:gd name="connsiteX1" fmla="*/ 13171537 w 13171537"/>
                <a:gd name="connsiteY1" fmla="*/ 0 h 7354672"/>
                <a:gd name="connsiteX2" fmla="*/ 13171537 w 13171537"/>
                <a:gd name="connsiteY2" fmla="*/ 7354672 h 7354672"/>
                <a:gd name="connsiteX3" fmla="*/ 13125818 w 13171537"/>
                <a:gd name="connsiteY3" fmla="*/ 7354672 h 7354672"/>
                <a:gd name="connsiteX4" fmla="*/ 11250701 w 13171537"/>
                <a:gd name="connsiteY4" fmla="*/ 0 h 7354672"/>
                <a:gd name="connsiteX5" fmla="*/ 11296420 w 13171537"/>
                <a:gd name="connsiteY5" fmla="*/ 0 h 7354672"/>
                <a:gd name="connsiteX6" fmla="*/ 11296420 w 13171537"/>
                <a:gd name="connsiteY6" fmla="*/ 7354672 h 7354672"/>
                <a:gd name="connsiteX7" fmla="*/ 11250701 w 13171537"/>
                <a:gd name="connsiteY7" fmla="*/ 7354672 h 7354672"/>
                <a:gd name="connsiteX8" fmla="*/ 9375584 w 13171537"/>
                <a:gd name="connsiteY8" fmla="*/ 0 h 7354672"/>
                <a:gd name="connsiteX9" fmla="*/ 9421303 w 13171537"/>
                <a:gd name="connsiteY9" fmla="*/ 0 h 7354672"/>
                <a:gd name="connsiteX10" fmla="*/ 9421303 w 13171537"/>
                <a:gd name="connsiteY10" fmla="*/ 7354672 h 7354672"/>
                <a:gd name="connsiteX11" fmla="*/ 9375584 w 13171537"/>
                <a:gd name="connsiteY11" fmla="*/ 7354672 h 7354672"/>
                <a:gd name="connsiteX12" fmla="*/ 7500467 w 13171537"/>
                <a:gd name="connsiteY12" fmla="*/ 0 h 7354672"/>
                <a:gd name="connsiteX13" fmla="*/ 7546186 w 13171537"/>
                <a:gd name="connsiteY13" fmla="*/ 0 h 7354672"/>
                <a:gd name="connsiteX14" fmla="*/ 7546186 w 13171537"/>
                <a:gd name="connsiteY14" fmla="*/ 7354672 h 7354672"/>
                <a:gd name="connsiteX15" fmla="*/ 7500467 w 13171537"/>
                <a:gd name="connsiteY15" fmla="*/ 7354672 h 7354672"/>
                <a:gd name="connsiteX16" fmla="*/ 5625351 w 13171537"/>
                <a:gd name="connsiteY16" fmla="*/ 0 h 7354672"/>
                <a:gd name="connsiteX17" fmla="*/ 5671070 w 13171537"/>
                <a:gd name="connsiteY17" fmla="*/ 0 h 7354672"/>
                <a:gd name="connsiteX18" fmla="*/ 5671070 w 13171537"/>
                <a:gd name="connsiteY18" fmla="*/ 7354672 h 7354672"/>
                <a:gd name="connsiteX19" fmla="*/ 5625351 w 13171537"/>
                <a:gd name="connsiteY19" fmla="*/ 7354672 h 7354672"/>
                <a:gd name="connsiteX20" fmla="*/ 3750234 w 13171537"/>
                <a:gd name="connsiteY20" fmla="*/ 0 h 7354672"/>
                <a:gd name="connsiteX21" fmla="*/ 3795953 w 13171537"/>
                <a:gd name="connsiteY21" fmla="*/ 0 h 7354672"/>
                <a:gd name="connsiteX22" fmla="*/ 3795953 w 13171537"/>
                <a:gd name="connsiteY22" fmla="*/ 7354672 h 7354672"/>
                <a:gd name="connsiteX23" fmla="*/ 3750234 w 13171537"/>
                <a:gd name="connsiteY23" fmla="*/ 7354672 h 7354672"/>
                <a:gd name="connsiteX24" fmla="*/ 1875117 w 13171537"/>
                <a:gd name="connsiteY24" fmla="*/ 0 h 7354672"/>
                <a:gd name="connsiteX25" fmla="*/ 1920836 w 13171537"/>
                <a:gd name="connsiteY25" fmla="*/ 0 h 7354672"/>
                <a:gd name="connsiteX26" fmla="*/ 1920836 w 13171537"/>
                <a:gd name="connsiteY26" fmla="*/ 7354672 h 7354672"/>
                <a:gd name="connsiteX27" fmla="*/ 1875117 w 13171537"/>
                <a:gd name="connsiteY27" fmla="*/ 7354672 h 7354672"/>
                <a:gd name="connsiteX28" fmla="*/ 0 w 13171537"/>
                <a:gd name="connsiteY28" fmla="*/ 0 h 7354672"/>
                <a:gd name="connsiteX29" fmla="*/ 45719 w 13171537"/>
                <a:gd name="connsiteY29" fmla="*/ 0 h 7354672"/>
                <a:gd name="connsiteX30" fmla="*/ 45719 w 13171537"/>
                <a:gd name="connsiteY30" fmla="*/ 7354672 h 7354672"/>
                <a:gd name="connsiteX31" fmla="*/ 0 w 13171537"/>
                <a:gd name="connsiteY31" fmla="*/ 7354672 h 7354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3171537" h="7354672">
                  <a:moveTo>
                    <a:pt x="13125818" y="0"/>
                  </a:moveTo>
                  <a:lnTo>
                    <a:pt x="13171537" y="0"/>
                  </a:lnTo>
                  <a:lnTo>
                    <a:pt x="13171537" y="7354672"/>
                  </a:lnTo>
                  <a:lnTo>
                    <a:pt x="13125818" y="7354672"/>
                  </a:lnTo>
                  <a:close/>
                  <a:moveTo>
                    <a:pt x="11250701" y="0"/>
                  </a:moveTo>
                  <a:lnTo>
                    <a:pt x="11296420" y="0"/>
                  </a:lnTo>
                  <a:lnTo>
                    <a:pt x="11296420" y="7354672"/>
                  </a:lnTo>
                  <a:lnTo>
                    <a:pt x="11250701" y="7354672"/>
                  </a:lnTo>
                  <a:close/>
                  <a:moveTo>
                    <a:pt x="9375584" y="0"/>
                  </a:moveTo>
                  <a:lnTo>
                    <a:pt x="9421303" y="0"/>
                  </a:lnTo>
                  <a:lnTo>
                    <a:pt x="9421303" y="7354672"/>
                  </a:lnTo>
                  <a:lnTo>
                    <a:pt x="9375584" y="7354672"/>
                  </a:lnTo>
                  <a:close/>
                  <a:moveTo>
                    <a:pt x="7500467" y="0"/>
                  </a:moveTo>
                  <a:lnTo>
                    <a:pt x="7546186" y="0"/>
                  </a:lnTo>
                  <a:lnTo>
                    <a:pt x="7546186" y="7354672"/>
                  </a:lnTo>
                  <a:lnTo>
                    <a:pt x="7500467" y="7354672"/>
                  </a:lnTo>
                  <a:close/>
                  <a:moveTo>
                    <a:pt x="5625351" y="0"/>
                  </a:moveTo>
                  <a:lnTo>
                    <a:pt x="5671070" y="0"/>
                  </a:lnTo>
                  <a:lnTo>
                    <a:pt x="5671070" y="7354672"/>
                  </a:lnTo>
                  <a:lnTo>
                    <a:pt x="5625351" y="7354672"/>
                  </a:lnTo>
                  <a:close/>
                  <a:moveTo>
                    <a:pt x="3750234" y="0"/>
                  </a:moveTo>
                  <a:lnTo>
                    <a:pt x="3795953" y="0"/>
                  </a:lnTo>
                  <a:lnTo>
                    <a:pt x="3795953" y="7354672"/>
                  </a:lnTo>
                  <a:lnTo>
                    <a:pt x="3750234" y="7354672"/>
                  </a:lnTo>
                  <a:close/>
                  <a:moveTo>
                    <a:pt x="1875117" y="0"/>
                  </a:moveTo>
                  <a:lnTo>
                    <a:pt x="1920836" y="0"/>
                  </a:lnTo>
                  <a:lnTo>
                    <a:pt x="1920836" y="7354672"/>
                  </a:lnTo>
                  <a:lnTo>
                    <a:pt x="1875117" y="7354672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7354672"/>
                  </a:lnTo>
                  <a:lnTo>
                    <a:pt x="0" y="73546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374" name="-">
              <a:extLst>
                <a:ext uri="{FF2B5EF4-FFF2-40B4-BE49-F238E27FC236}">
                  <a16:creationId xmlns:a16="http://schemas.microsoft.com/office/drawing/2014/main" id="{96E1A7F7-4E95-44FD-A42F-E01B271643A8}"/>
                </a:ext>
              </a:extLst>
            </p:cNvPr>
            <p:cNvGrpSpPr/>
            <p:nvPr/>
          </p:nvGrpSpPr>
          <p:grpSpPr>
            <a:xfrm>
              <a:off x="-2517512" y="5293309"/>
              <a:ext cx="16262392" cy="1564692"/>
              <a:chOff x="-2517512" y="5293309"/>
              <a:chExt cx="16262392" cy="1564692"/>
            </a:xfrm>
          </p:grpSpPr>
          <p:sp>
            <p:nvSpPr>
              <p:cNvPr id="128" name="-">
                <a:extLst>
                  <a:ext uri="{FF2B5EF4-FFF2-40B4-BE49-F238E27FC236}">
                    <a16:creationId xmlns:a16="http://schemas.microsoft.com/office/drawing/2014/main" id="{C1368F6D-3C19-4AD0-802A-12AE7BEAFAB3}"/>
                  </a:ext>
                </a:extLst>
              </p:cNvPr>
              <p:cNvSpPr/>
              <p:nvPr/>
            </p:nvSpPr>
            <p:spPr>
              <a:xfrm>
                <a:off x="1" y="5293309"/>
                <a:ext cx="12192000" cy="1564692"/>
              </a:xfrm>
              <a:custGeom>
                <a:avLst/>
                <a:gdLst>
                  <a:gd name="connsiteX0" fmla="*/ 0 w 12318973"/>
                  <a:gd name="connsiteY0" fmla="*/ 0 h 1675893"/>
                  <a:gd name="connsiteX1" fmla="*/ 12318973 w 12318973"/>
                  <a:gd name="connsiteY1" fmla="*/ 0 h 1675893"/>
                  <a:gd name="connsiteX2" fmla="*/ 12318973 w 12318973"/>
                  <a:gd name="connsiteY2" fmla="*/ 1675893 h 1675893"/>
                  <a:gd name="connsiteX3" fmla="*/ 0 w 12318973"/>
                  <a:gd name="connsiteY3" fmla="*/ 1675893 h 167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18973" h="1675893">
                    <a:moveTo>
                      <a:pt x="0" y="0"/>
                    </a:moveTo>
                    <a:lnTo>
                      <a:pt x="12318973" y="0"/>
                    </a:lnTo>
                    <a:lnTo>
                      <a:pt x="12318973" y="1675893"/>
                    </a:lnTo>
                    <a:lnTo>
                      <a:pt x="0" y="1675893"/>
                    </a:lnTo>
                    <a:close/>
                  </a:path>
                </a:pathLst>
              </a:custGeom>
              <a:solidFill>
                <a:srgbClr val="D5C8B9"/>
              </a:solidFill>
              <a:ln w="64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3" name="-">
                <a:extLst>
                  <a:ext uri="{FF2B5EF4-FFF2-40B4-BE49-F238E27FC236}">
                    <a16:creationId xmlns:a16="http://schemas.microsoft.com/office/drawing/2014/main" id="{2BFE2528-A817-46E3-B77E-9C7F76B93D45}"/>
                  </a:ext>
                </a:extLst>
              </p:cNvPr>
              <p:cNvSpPr/>
              <p:nvPr/>
            </p:nvSpPr>
            <p:spPr>
              <a:xfrm>
                <a:off x="-2517512" y="5309991"/>
                <a:ext cx="16262392" cy="1542966"/>
              </a:xfrm>
              <a:custGeom>
                <a:avLst/>
                <a:gdLst>
                  <a:gd name="connsiteX0" fmla="*/ 13798345 w 21269530"/>
                  <a:gd name="connsiteY0" fmla="*/ 3891 h 1834720"/>
                  <a:gd name="connsiteX1" fmla="*/ 13773701 w 21269530"/>
                  <a:gd name="connsiteY1" fmla="*/ 3891 h 1834720"/>
                  <a:gd name="connsiteX2" fmla="*/ 9707353 w 21269530"/>
                  <a:gd name="connsiteY2" fmla="*/ 7783 h 1834720"/>
                  <a:gd name="connsiteX3" fmla="*/ 9668440 w 21269530"/>
                  <a:gd name="connsiteY3" fmla="*/ 7783 h 1834720"/>
                  <a:gd name="connsiteX4" fmla="*/ 5586527 w 21269530"/>
                  <a:gd name="connsiteY4" fmla="*/ 11674 h 1834720"/>
                  <a:gd name="connsiteX5" fmla="*/ 4335493 w 21269530"/>
                  <a:gd name="connsiteY5" fmla="*/ 419606 h 1834720"/>
                  <a:gd name="connsiteX6" fmla="*/ 4324467 w 21269530"/>
                  <a:gd name="connsiteY6" fmla="*/ 423497 h 1834720"/>
                  <a:gd name="connsiteX7" fmla="*/ 2595459 w 21269530"/>
                  <a:gd name="connsiteY7" fmla="*/ 987727 h 1834720"/>
                  <a:gd name="connsiteX8" fmla="*/ 2584433 w 21269530"/>
                  <a:gd name="connsiteY8" fmla="*/ 991618 h 1834720"/>
                  <a:gd name="connsiteX9" fmla="*/ 0 w 21269530"/>
                  <a:gd name="connsiteY9" fmla="*/ 1834720 h 1834720"/>
                  <a:gd name="connsiteX10" fmla="*/ 7031475 w 21269530"/>
                  <a:gd name="connsiteY10" fmla="*/ 1831478 h 1834720"/>
                  <a:gd name="connsiteX11" fmla="*/ 7098275 w 21269530"/>
                  <a:gd name="connsiteY11" fmla="*/ 1831478 h 1834720"/>
                  <a:gd name="connsiteX12" fmla="*/ 14114832 w 21269530"/>
                  <a:gd name="connsiteY12" fmla="*/ 1828235 h 1834720"/>
                  <a:gd name="connsiteX13" fmla="*/ 14157636 w 21269530"/>
                  <a:gd name="connsiteY13" fmla="*/ 1828235 h 1834720"/>
                  <a:gd name="connsiteX14" fmla="*/ 21269530 w 21269530"/>
                  <a:gd name="connsiteY14" fmla="*/ 1824992 h 1834720"/>
                  <a:gd name="connsiteX15" fmla="*/ 19714978 w 21269530"/>
                  <a:gd name="connsiteY15" fmla="*/ 979944 h 1834720"/>
                  <a:gd name="connsiteX16" fmla="*/ 19708492 w 21269530"/>
                  <a:gd name="connsiteY16" fmla="*/ 976053 h 1834720"/>
                  <a:gd name="connsiteX17" fmla="*/ 18670180 w 21269530"/>
                  <a:gd name="connsiteY17" fmla="*/ 411823 h 1834720"/>
                  <a:gd name="connsiteX18" fmla="*/ 18663694 w 21269530"/>
                  <a:gd name="connsiteY18" fmla="*/ 407932 h 1834720"/>
                  <a:gd name="connsiteX19" fmla="*/ 17912684 w 21269530"/>
                  <a:gd name="connsiteY19" fmla="*/ 0 h 1834720"/>
                  <a:gd name="connsiteX20" fmla="*/ 13798345 w 21269530"/>
                  <a:gd name="connsiteY20" fmla="*/ 3891 h 1834720"/>
                  <a:gd name="connsiteX21" fmla="*/ 13955939 w 21269530"/>
                  <a:gd name="connsiteY21" fmla="*/ 979944 h 1834720"/>
                  <a:gd name="connsiteX22" fmla="*/ 8310397 w 21269530"/>
                  <a:gd name="connsiteY22" fmla="*/ 983836 h 1834720"/>
                  <a:gd name="connsiteX23" fmla="*/ 9117829 w 21269530"/>
                  <a:gd name="connsiteY23" fmla="*/ 419606 h 1834720"/>
                  <a:gd name="connsiteX24" fmla="*/ 13850229 w 21269530"/>
                  <a:gd name="connsiteY24" fmla="*/ 415714 h 1834720"/>
                  <a:gd name="connsiteX25" fmla="*/ 13955939 w 21269530"/>
                  <a:gd name="connsiteY25" fmla="*/ 979944 h 1834720"/>
                  <a:gd name="connsiteX26" fmla="*/ 13773701 w 21269530"/>
                  <a:gd name="connsiteY26" fmla="*/ 5837 h 1834720"/>
                  <a:gd name="connsiteX27" fmla="*/ 13849580 w 21269530"/>
                  <a:gd name="connsiteY27" fmla="*/ 411823 h 1834720"/>
                  <a:gd name="connsiteX28" fmla="*/ 9123017 w 21269530"/>
                  <a:gd name="connsiteY28" fmla="*/ 415714 h 1834720"/>
                  <a:gd name="connsiteX29" fmla="*/ 9704758 w 21269530"/>
                  <a:gd name="connsiteY29" fmla="*/ 9079 h 1834720"/>
                  <a:gd name="connsiteX30" fmla="*/ 13773701 w 21269530"/>
                  <a:gd name="connsiteY30" fmla="*/ 5837 h 1834720"/>
                  <a:gd name="connsiteX31" fmla="*/ 5603389 w 21269530"/>
                  <a:gd name="connsiteY31" fmla="*/ 14268 h 1834720"/>
                  <a:gd name="connsiteX32" fmla="*/ 9665846 w 21269530"/>
                  <a:gd name="connsiteY32" fmla="*/ 10376 h 1834720"/>
                  <a:gd name="connsiteX33" fmla="*/ 9078268 w 21269530"/>
                  <a:gd name="connsiteY33" fmla="*/ 417011 h 1834720"/>
                  <a:gd name="connsiteX34" fmla="*/ 4360786 w 21269530"/>
                  <a:gd name="connsiteY34" fmla="*/ 420902 h 1834720"/>
                  <a:gd name="connsiteX35" fmla="*/ 5603389 w 21269530"/>
                  <a:gd name="connsiteY35" fmla="*/ 14268 h 1834720"/>
                  <a:gd name="connsiteX36" fmla="*/ 4349761 w 21269530"/>
                  <a:gd name="connsiteY36" fmla="*/ 424145 h 1834720"/>
                  <a:gd name="connsiteX37" fmla="*/ 9073080 w 21269530"/>
                  <a:gd name="connsiteY37" fmla="*/ 420254 h 1834720"/>
                  <a:gd name="connsiteX38" fmla="*/ 8257216 w 21269530"/>
                  <a:gd name="connsiteY38" fmla="*/ 984484 h 1834720"/>
                  <a:gd name="connsiteX39" fmla="*/ 2625940 w 21269530"/>
                  <a:gd name="connsiteY39" fmla="*/ 988375 h 1834720"/>
                  <a:gd name="connsiteX40" fmla="*/ 4349761 w 21269530"/>
                  <a:gd name="connsiteY40" fmla="*/ 424145 h 1834720"/>
                  <a:gd name="connsiteX41" fmla="*/ 53180 w 21269530"/>
                  <a:gd name="connsiteY41" fmla="*/ 1829533 h 1834720"/>
                  <a:gd name="connsiteX42" fmla="*/ 2614266 w 21269530"/>
                  <a:gd name="connsiteY42" fmla="*/ 991618 h 1834720"/>
                  <a:gd name="connsiteX43" fmla="*/ 8251380 w 21269530"/>
                  <a:gd name="connsiteY43" fmla="*/ 987727 h 1834720"/>
                  <a:gd name="connsiteX44" fmla="*/ 7038609 w 21269530"/>
                  <a:gd name="connsiteY44" fmla="*/ 1826290 h 1834720"/>
                  <a:gd name="connsiteX45" fmla="*/ 53180 w 21269530"/>
                  <a:gd name="connsiteY45" fmla="*/ 1829533 h 1834720"/>
                  <a:gd name="connsiteX46" fmla="*/ 7105408 w 21269530"/>
                  <a:gd name="connsiteY46" fmla="*/ 1826290 h 1834720"/>
                  <a:gd name="connsiteX47" fmla="*/ 8305208 w 21269530"/>
                  <a:gd name="connsiteY47" fmla="*/ 987727 h 1834720"/>
                  <a:gd name="connsiteX48" fmla="*/ 13956589 w 21269530"/>
                  <a:gd name="connsiteY48" fmla="*/ 983836 h 1834720"/>
                  <a:gd name="connsiteX49" fmla="*/ 14113535 w 21269530"/>
                  <a:gd name="connsiteY49" fmla="*/ 1823047 h 1834720"/>
                  <a:gd name="connsiteX50" fmla="*/ 7105408 w 21269530"/>
                  <a:gd name="connsiteY50" fmla="*/ 1826290 h 1834720"/>
                  <a:gd name="connsiteX51" fmla="*/ 21222186 w 21269530"/>
                  <a:gd name="connsiteY51" fmla="*/ 1819155 h 1834720"/>
                  <a:gd name="connsiteX52" fmla="*/ 14156987 w 21269530"/>
                  <a:gd name="connsiteY52" fmla="*/ 1822398 h 1834720"/>
                  <a:gd name="connsiteX53" fmla="*/ 13991609 w 21269530"/>
                  <a:gd name="connsiteY53" fmla="*/ 983187 h 1834720"/>
                  <a:gd name="connsiteX54" fmla="*/ 19684496 w 21269530"/>
                  <a:gd name="connsiteY54" fmla="*/ 979296 h 1834720"/>
                  <a:gd name="connsiteX55" fmla="*/ 21222186 w 21269530"/>
                  <a:gd name="connsiteY55" fmla="*/ 1819155 h 1834720"/>
                  <a:gd name="connsiteX56" fmla="*/ 19677364 w 21269530"/>
                  <a:gd name="connsiteY56" fmla="*/ 976053 h 1834720"/>
                  <a:gd name="connsiteX57" fmla="*/ 13990312 w 21269530"/>
                  <a:gd name="connsiteY57" fmla="*/ 979944 h 1834720"/>
                  <a:gd name="connsiteX58" fmla="*/ 13879413 w 21269530"/>
                  <a:gd name="connsiteY58" fmla="*/ 415714 h 1834720"/>
                  <a:gd name="connsiteX59" fmla="*/ 18644238 w 21269530"/>
                  <a:gd name="connsiteY59" fmla="*/ 411823 h 1834720"/>
                  <a:gd name="connsiteX60" fmla="*/ 19677364 w 21269530"/>
                  <a:gd name="connsiteY60" fmla="*/ 976053 h 1834720"/>
                  <a:gd name="connsiteX61" fmla="*/ 13878764 w 21269530"/>
                  <a:gd name="connsiteY61" fmla="*/ 412472 h 1834720"/>
                  <a:gd name="connsiteX62" fmla="*/ 13798993 w 21269530"/>
                  <a:gd name="connsiteY62" fmla="*/ 6485 h 1834720"/>
                  <a:gd name="connsiteX63" fmla="*/ 17894526 w 21269530"/>
                  <a:gd name="connsiteY63" fmla="*/ 2594 h 1834720"/>
                  <a:gd name="connsiteX64" fmla="*/ 18638400 w 21269530"/>
                  <a:gd name="connsiteY64" fmla="*/ 408580 h 1834720"/>
                  <a:gd name="connsiteX65" fmla="*/ 13878764 w 21269530"/>
                  <a:gd name="connsiteY65" fmla="*/ 412472 h 1834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1269530" h="1834720">
                    <a:moveTo>
                      <a:pt x="13798345" y="3891"/>
                    </a:moveTo>
                    <a:lnTo>
                      <a:pt x="13773701" y="3891"/>
                    </a:lnTo>
                    <a:lnTo>
                      <a:pt x="9707353" y="7783"/>
                    </a:lnTo>
                    <a:lnTo>
                      <a:pt x="9668440" y="7783"/>
                    </a:lnTo>
                    <a:lnTo>
                      <a:pt x="5586527" y="11674"/>
                    </a:lnTo>
                    <a:lnTo>
                      <a:pt x="4335493" y="419606"/>
                    </a:lnTo>
                    <a:lnTo>
                      <a:pt x="4324467" y="423497"/>
                    </a:lnTo>
                    <a:lnTo>
                      <a:pt x="2595459" y="987727"/>
                    </a:lnTo>
                    <a:lnTo>
                      <a:pt x="2584433" y="991618"/>
                    </a:lnTo>
                    <a:lnTo>
                      <a:pt x="0" y="1834720"/>
                    </a:lnTo>
                    <a:lnTo>
                      <a:pt x="7031475" y="1831478"/>
                    </a:lnTo>
                    <a:lnTo>
                      <a:pt x="7098275" y="1831478"/>
                    </a:lnTo>
                    <a:lnTo>
                      <a:pt x="14114832" y="1828235"/>
                    </a:lnTo>
                    <a:lnTo>
                      <a:pt x="14157636" y="1828235"/>
                    </a:lnTo>
                    <a:lnTo>
                      <a:pt x="21269530" y="1824992"/>
                    </a:lnTo>
                    <a:lnTo>
                      <a:pt x="19714978" y="979944"/>
                    </a:lnTo>
                    <a:lnTo>
                      <a:pt x="19708492" y="976053"/>
                    </a:lnTo>
                    <a:lnTo>
                      <a:pt x="18670180" y="411823"/>
                    </a:lnTo>
                    <a:lnTo>
                      <a:pt x="18663694" y="407932"/>
                    </a:lnTo>
                    <a:lnTo>
                      <a:pt x="17912684" y="0"/>
                    </a:lnTo>
                    <a:lnTo>
                      <a:pt x="13798345" y="3891"/>
                    </a:lnTo>
                    <a:close/>
                    <a:moveTo>
                      <a:pt x="13955939" y="979944"/>
                    </a:moveTo>
                    <a:lnTo>
                      <a:pt x="8310397" y="983836"/>
                    </a:lnTo>
                    <a:lnTo>
                      <a:pt x="9117829" y="419606"/>
                    </a:lnTo>
                    <a:lnTo>
                      <a:pt x="13850229" y="415714"/>
                    </a:lnTo>
                    <a:lnTo>
                      <a:pt x="13955939" y="979944"/>
                    </a:lnTo>
                    <a:close/>
                    <a:moveTo>
                      <a:pt x="13773701" y="5837"/>
                    </a:moveTo>
                    <a:lnTo>
                      <a:pt x="13849580" y="411823"/>
                    </a:lnTo>
                    <a:lnTo>
                      <a:pt x="9123017" y="415714"/>
                    </a:lnTo>
                    <a:lnTo>
                      <a:pt x="9704758" y="9079"/>
                    </a:lnTo>
                    <a:lnTo>
                      <a:pt x="13773701" y="5837"/>
                    </a:lnTo>
                    <a:close/>
                    <a:moveTo>
                      <a:pt x="5603389" y="14268"/>
                    </a:moveTo>
                    <a:lnTo>
                      <a:pt x="9665846" y="10376"/>
                    </a:lnTo>
                    <a:lnTo>
                      <a:pt x="9078268" y="417011"/>
                    </a:lnTo>
                    <a:lnTo>
                      <a:pt x="4360786" y="420902"/>
                    </a:lnTo>
                    <a:lnTo>
                      <a:pt x="5603389" y="14268"/>
                    </a:lnTo>
                    <a:close/>
                    <a:moveTo>
                      <a:pt x="4349761" y="424145"/>
                    </a:moveTo>
                    <a:lnTo>
                      <a:pt x="9073080" y="420254"/>
                    </a:lnTo>
                    <a:lnTo>
                      <a:pt x="8257216" y="984484"/>
                    </a:lnTo>
                    <a:lnTo>
                      <a:pt x="2625940" y="988375"/>
                    </a:lnTo>
                    <a:lnTo>
                      <a:pt x="4349761" y="424145"/>
                    </a:lnTo>
                    <a:close/>
                    <a:moveTo>
                      <a:pt x="53180" y="1829533"/>
                    </a:moveTo>
                    <a:lnTo>
                      <a:pt x="2614266" y="991618"/>
                    </a:lnTo>
                    <a:lnTo>
                      <a:pt x="8251380" y="987727"/>
                    </a:lnTo>
                    <a:lnTo>
                      <a:pt x="7038609" y="1826290"/>
                    </a:lnTo>
                    <a:lnTo>
                      <a:pt x="53180" y="1829533"/>
                    </a:lnTo>
                    <a:close/>
                    <a:moveTo>
                      <a:pt x="7105408" y="1826290"/>
                    </a:moveTo>
                    <a:lnTo>
                      <a:pt x="8305208" y="987727"/>
                    </a:lnTo>
                    <a:lnTo>
                      <a:pt x="13956589" y="983836"/>
                    </a:lnTo>
                    <a:lnTo>
                      <a:pt x="14113535" y="1823047"/>
                    </a:lnTo>
                    <a:lnTo>
                      <a:pt x="7105408" y="1826290"/>
                    </a:lnTo>
                    <a:close/>
                    <a:moveTo>
                      <a:pt x="21222186" y="1819155"/>
                    </a:moveTo>
                    <a:lnTo>
                      <a:pt x="14156987" y="1822398"/>
                    </a:lnTo>
                    <a:lnTo>
                      <a:pt x="13991609" y="983187"/>
                    </a:lnTo>
                    <a:lnTo>
                      <a:pt x="19684496" y="979296"/>
                    </a:lnTo>
                    <a:lnTo>
                      <a:pt x="21222186" y="1819155"/>
                    </a:lnTo>
                    <a:close/>
                    <a:moveTo>
                      <a:pt x="19677364" y="976053"/>
                    </a:moveTo>
                    <a:lnTo>
                      <a:pt x="13990312" y="979944"/>
                    </a:lnTo>
                    <a:lnTo>
                      <a:pt x="13879413" y="415714"/>
                    </a:lnTo>
                    <a:lnTo>
                      <a:pt x="18644238" y="411823"/>
                    </a:lnTo>
                    <a:lnTo>
                      <a:pt x="19677364" y="976053"/>
                    </a:lnTo>
                    <a:close/>
                    <a:moveTo>
                      <a:pt x="13878764" y="412472"/>
                    </a:moveTo>
                    <a:lnTo>
                      <a:pt x="13798993" y="6485"/>
                    </a:lnTo>
                    <a:lnTo>
                      <a:pt x="17894526" y="2594"/>
                    </a:lnTo>
                    <a:lnTo>
                      <a:pt x="18638400" y="408580"/>
                    </a:lnTo>
                    <a:lnTo>
                      <a:pt x="13878764" y="412472"/>
                    </a:lnTo>
                    <a:close/>
                  </a:path>
                </a:pathLst>
              </a:custGeom>
              <a:solidFill>
                <a:schemeClr val="bg1">
                  <a:alpha val="26000"/>
                </a:schemeClr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29" name="-">
            <a:extLst>
              <a:ext uri="{FF2B5EF4-FFF2-40B4-BE49-F238E27FC236}">
                <a16:creationId xmlns:a16="http://schemas.microsoft.com/office/drawing/2014/main" id="{5350D3D7-8A3D-40DC-BA8B-B90D10A11B5D}"/>
              </a:ext>
            </a:extLst>
          </p:cNvPr>
          <p:cNvGrpSpPr/>
          <p:nvPr/>
        </p:nvGrpSpPr>
        <p:grpSpPr>
          <a:xfrm>
            <a:off x="2629233" y="797426"/>
            <a:ext cx="2423756" cy="1765690"/>
            <a:chOff x="2645371" y="1069569"/>
            <a:chExt cx="2580568" cy="1879926"/>
          </a:xfrm>
        </p:grpSpPr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EE1DC0AB-10F4-44DE-9A7D-5403317CE629}"/>
                </a:ext>
              </a:extLst>
            </p:cNvPr>
            <p:cNvSpPr/>
            <p:nvPr/>
          </p:nvSpPr>
          <p:spPr>
            <a:xfrm>
              <a:off x="2689000" y="1118973"/>
              <a:ext cx="2492025" cy="1781759"/>
            </a:xfrm>
            <a:custGeom>
              <a:avLst/>
              <a:gdLst>
                <a:gd name="connsiteX0" fmla="*/ 0 w 2492025"/>
                <a:gd name="connsiteY0" fmla="*/ 0 h 1781759"/>
                <a:gd name="connsiteX1" fmla="*/ 2492026 w 2492025"/>
                <a:gd name="connsiteY1" fmla="*/ 0 h 1781759"/>
                <a:gd name="connsiteX2" fmla="*/ 2492026 w 2492025"/>
                <a:gd name="connsiteY2" fmla="*/ 1781760 h 1781759"/>
                <a:gd name="connsiteX3" fmla="*/ 0 w 2492025"/>
                <a:gd name="connsiteY3" fmla="*/ 1781760 h 1781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92025" h="1781759">
                  <a:moveTo>
                    <a:pt x="0" y="0"/>
                  </a:moveTo>
                  <a:lnTo>
                    <a:pt x="2492026" y="0"/>
                  </a:lnTo>
                  <a:lnTo>
                    <a:pt x="2492026" y="1781760"/>
                  </a:lnTo>
                  <a:lnTo>
                    <a:pt x="0" y="178176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64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BDA8D1F-2693-4A77-B815-C6B0D953AE0E}"/>
                </a:ext>
              </a:extLst>
            </p:cNvPr>
            <p:cNvSpPr/>
            <p:nvPr/>
          </p:nvSpPr>
          <p:spPr>
            <a:xfrm>
              <a:off x="2659486" y="1645737"/>
              <a:ext cx="2532447" cy="1273602"/>
            </a:xfrm>
            <a:custGeom>
              <a:avLst/>
              <a:gdLst>
                <a:gd name="connsiteX0" fmla="*/ 0 w 2532447"/>
                <a:gd name="connsiteY0" fmla="*/ 0 h 1273602"/>
                <a:gd name="connsiteX1" fmla="*/ 937397 w 2532447"/>
                <a:gd name="connsiteY1" fmla="*/ 176444 h 1273602"/>
                <a:gd name="connsiteX2" fmla="*/ 937397 w 2532447"/>
                <a:gd name="connsiteY2" fmla="*/ 559487 h 1273602"/>
                <a:gd name="connsiteX3" fmla="*/ 1173511 w 2532447"/>
                <a:gd name="connsiteY3" fmla="*/ 559487 h 1273602"/>
                <a:gd name="connsiteX4" fmla="*/ 1173511 w 2532447"/>
                <a:gd name="connsiteY4" fmla="*/ 268194 h 1273602"/>
                <a:gd name="connsiteX5" fmla="*/ 1370486 w 2532447"/>
                <a:gd name="connsiteY5" fmla="*/ 268194 h 1273602"/>
                <a:gd name="connsiteX6" fmla="*/ 1370486 w 2532447"/>
                <a:gd name="connsiteY6" fmla="*/ 750046 h 1273602"/>
                <a:gd name="connsiteX7" fmla="*/ 2337397 w 2532447"/>
                <a:gd name="connsiteY7" fmla="*/ 750046 h 1273602"/>
                <a:gd name="connsiteX8" fmla="*/ 2337397 w 2532447"/>
                <a:gd name="connsiteY8" fmla="*/ 490192 h 1273602"/>
                <a:gd name="connsiteX9" fmla="*/ 2532447 w 2532447"/>
                <a:gd name="connsiteY9" fmla="*/ 490192 h 1273602"/>
                <a:gd name="connsiteX10" fmla="*/ 2532447 w 2532447"/>
                <a:gd name="connsiteY10" fmla="*/ 1273602 h 1273602"/>
                <a:gd name="connsiteX11" fmla="*/ 0 w 2532447"/>
                <a:gd name="connsiteY11" fmla="*/ 1273602 h 1273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32447" h="1273602">
                  <a:moveTo>
                    <a:pt x="0" y="0"/>
                  </a:moveTo>
                  <a:lnTo>
                    <a:pt x="937397" y="176444"/>
                  </a:lnTo>
                  <a:lnTo>
                    <a:pt x="937397" y="559487"/>
                  </a:lnTo>
                  <a:lnTo>
                    <a:pt x="1173511" y="559487"/>
                  </a:lnTo>
                  <a:lnTo>
                    <a:pt x="1173511" y="268194"/>
                  </a:lnTo>
                  <a:lnTo>
                    <a:pt x="1370486" y="268194"/>
                  </a:lnTo>
                  <a:lnTo>
                    <a:pt x="1370486" y="750046"/>
                  </a:lnTo>
                  <a:lnTo>
                    <a:pt x="2337397" y="750046"/>
                  </a:lnTo>
                  <a:lnTo>
                    <a:pt x="2337397" y="490192"/>
                  </a:lnTo>
                  <a:lnTo>
                    <a:pt x="2532447" y="490192"/>
                  </a:lnTo>
                  <a:lnTo>
                    <a:pt x="2532447" y="1273602"/>
                  </a:lnTo>
                  <a:lnTo>
                    <a:pt x="0" y="1273602"/>
                  </a:lnTo>
                  <a:close/>
                </a:path>
              </a:pathLst>
            </a:custGeom>
            <a:solidFill>
              <a:srgbClr val="C9C9C9"/>
            </a:solidFill>
            <a:ln w="64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460222ED-D971-4798-AA5B-B0C6584FC8E1}"/>
                </a:ext>
              </a:extLst>
            </p:cNvPr>
            <p:cNvSpPr/>
            <p:nvPr/>
          </p:nvSpPr>
          <p:spPr>
            <a:xfrm>
              <a:off x="2645371" y="1099724"/>
              <a:ext cx="1272960" cy="1372410"/>
            </a:xfrm>
            <a:custGeom>
              <a:avLst/>
              <a:gdLst>
                <a:gd name="connsiteX0" fmla="*/ 0 w 1272960"/>
                <a:gd name="connsiteY0" fmla="*/ 929056 h 1372410"/>
                <a:gd name="connsiteX1" fmla="*/ 830248 w 1272960"/>
                <a:gd name="connsiteY1" fmla="*/ 0 h 1372410"/>
                <a:gd name="connsiteX2" fmla="*/ 1272961 w 1272960"/>
                <a:gd name="connsiteY2" fmla="*/ 0 h 1372410"/>
                <a:gd name="connsiteX3" fmla="*/ 14116 w 1272960"/>
                <a:gd name="connsiteY3" fmla="*/ 1372411 h 1372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2960" h="1372410">
                  <a:moveTo>
                    <a:pt x="0" y="929056"/>
                  </a:moveTo>
                  <a:lnTo>
                    <a:pt x="830248" y="0"/>
                  </a:lnTo>
                  <a:lnTo>
                    <a:pt x="1272961" y="0"/>
                  </a:lnTo>
                  <a:lnTo>
                    <a:pt x="14116" y="1372411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 w="64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4D0CAA0D-E027-47FB-B05F-E3F0CB3F0AC4}"/>
                </a:ext>
              </a:extLst>
            </p:cNvPr>
            <p:cNvSpPr/>
            <p:nvPr/>
          </p:nvSpPr>
          <p:spPr>
            <a:xfrm>
              <a:off x="2689000" y="1107424"/>
              <a:ext cx="2492025" cy="1830522"/>
            </a:xfrm>
            <a:custGeom>
              <a:avLst/>
              <a:gdLst>
                <a:gd name="connsiteX0" fmla="*/ 0 w 2492025"/>
                <a:gd name="connsiteY0" fmla="*/ 1830522 h 1830522"/>
                <a:gd name="connsiteX1" fmla="*/ 1761870 w 2492025"/>
                <a:gd name="connsiteY1" fmla="*/ 0 h 1830522"/>
                <a:gd name="connsiteX2" fmla="*/ 2492026 w 2492025"/>
                <a:gd name="connsiteY2" fmla="*/ 11549 h 1830522"/>
                <a:gd name="connsiteX3" fmla="*/ 1016957 w 2492025"/>
                <a:gd name="connsiteY3" fmla="*/ 1811916 h 1830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92025" h="1830522">
                  <a:moveTo>
                    <a:pt x="0" y="1830522"/>
                  </a:moveTo>
                  <a:lnTo>
                    <a:pt x="1761870" y="0"/>
                  </a:lnTo>
                  <a:lnTo>
                    <a:pt x="2492026" y="11549"/>
                  </a:lnTo>
                  <a:lnTo>
                    <a:pt x="1016957" y="1811916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 w="64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D62D487E-50AD-4571-8DC9-462E74B114BC}"/>
                </a:ext>
              </a:extLst>
            </p:cNvPr>
            <p:cNvSpPr/>
            <p:nvPr/>
          </p:nvSpPr>
          <p:spPr>
            <a:xfrm>
              <a:off x="3475618" y="1099724"/>
              <a:ext cx="33363" cy="1819614"/>
            </a:xfrm>
            <a:custGeom>
              <a:avLst/>
              <a:gdLst>
                <a:gd name="connsiteX0" fmla="*/ 0 w 33363"/>
                <a:gd name="connsiteY0" fmla="*/ 0 h 1819614"/>
                <a:gd name="connsiteX1" fmla="*/ 33364 w 33363"/>
                <a:gd name="connsiteY1" fmla="*/ 0 h 1819614"/>
                <a:gd name="connsiteX2" fmla="*/ 33364 w 33363"/>
                <a:gd name="connsiteY2" fmla="*/ 1819615 h 1819614"/>
                <a:gd name="connsiteX3" fmla="*/ 0 w 33363"/>
                <a:gd name="connsiteY3" fmla="*/ 1819615 h 1819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63" h="1819614">
                  <a:moveTo>
                    <a:pt x="0" y="0"/>
                  </a:moveTo>
                  <a:lnTo>
                    <a:pt x="33364" y="0"/>
                  </a:lnTo>
                  <a:lnTo>
                    <a:pt x="33364" y="1819615"/>
                  </a:lnTo>
                  <a:lnTo>
                    <a:pt x="0" y="1819615"/>
                  </a:lnTo>
                  <a:close/>
                </a:path>
              </a:pathLst>
            </a:custGeom>
            <a:solidFill>
              <a:srgbClr val="72676A"/>
            </a:solidFill>
            <a:ln w="64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892AB10E-439A-4F74-AE16-29C758630C87}"/>
                </a:ext>
              </a:extLst>
            </p:cNvPr>
            <p:cNvSpPr/>
            <p:nvPr/>
          </p:nvSpPr>
          <p:spPr>
            <a:xfrm>
              <a:off x="4316131" y="1100366"/>
              <a:ext cx="33363" cy="1819614"/>
            </a:xfrm>
            <a:custGeom>
              <a:avLst/>
              <a:gdLst>
                <a:gd name="connsiteX0" fmla="*/ 0 w 33363"/>
                <a:gd name="connsiteY0" fmla="*/ 0 h 1819614"/>
                <a:gd name="connsiteX1" fmla="*/ 33364 w 33363"/>
                <a:gd name="connsiteY1" fmla="*/ 0 h 1819614"/>
                <a:gd name="connsiteX2" fmla="*/ 33364 w 33363"/>
                <a:gd name="connsiteY2" fmla="*/ 1819615 h 1819614"/>
                <a:gd name="connsiteX3" fmla="*/ 0 w 33363"/>
                <a:gd name="connsiteY3" fmla="*/ 1819615 h 1819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63" h="1819614">
                  <a:moveTo>
                    <a:pt x="0" y="0"/>
                  </a:moveTo>
                  <a:lnTo>
                    <a:pt x="33364" y="0"/>
                  </a:lnTo>
                  <a:lnTo>
                    <a:pt x="33364" y="1819615"/>
                  </a:lnTo>
                  <a:lnTo>
                    <a:pt x="0" y="1819615"/>
                  </a:lnTo>
                  <a:close/>
                </a:path>
              </a:pathLst>
            </a:custGeom>
            <a:solidFill>
              <a:srgbClr val="72676A"/>
            </a:solidFill>
            <a:ln w="64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2DCC1388-126A-4BCB-8C52-16F8C9CA9D7D}"/>
                </a:ext>
              </a:extLst>
            </p:cNvPr>
            <p:cNvSpPr/>
            <p:nvPr/>
          </p:nvSpPr>
          <p:spPr>
            <a:xfrm>
              <a:off x="2645371" y="2028780"/>
              <a:ext cx="2546562" cy="33363"/>
            </a:xfrm>
            <a:custGeom>
              <a:avLst/>
              <a:gdLst>
                <a:gd name="connsiteX0" fmla="*/ 0 w 2546562"/>
                <a:gd name="connsiteY0" fmla="*/ 0 h 33363"/>
                <a:gd name="connsiteX1" fmla="*/ 2546563 w 2546562"/>
                <a:gd name="connsiteY1" fmla="*/ 0 h 33363"/>
                <a:gd name="connsiteX2" fmla="*/ 2546563 w 2546562"/>
                <a:gd name="connsiteY2" fmla="*/ 33364 h 33363"/>
                <a:gd name="connsiteX3" fmla="*/ 0 w 2546562"/>
                <a:gd name="connsiteY3" fmla="*/ 33364 h 33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6562" h="33363">
                  <a:moveTo>
                    <a:pt x="0" y="0"/>
                  </a:moveTo>
                  <a:lnTo>
                    <a:pt x="2546563" y="0"/>
                  </a:lnTo>
                  <a:lnTo>
                    <a:pt x="2546563" y="33364"/>
                  </a:lnTo>
                  <a:lnTo>
                    <a:pt x="0" y="33364"/>
                  </a:lnTo>
                  <a:close/>
                </a:path>
              </a:pathLst>
            </a:custGeom>
            <a:solidFill>
              <a:srgbClr val="72676A"/>
            </a:solidFill>
            <a:ln w="64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ABEE90F-8E28-4E98-B6E2-95593CC54680}"/>
                </a:ext>
              </a:extLst>
            </p:cNvPr>
            <p:cNvSpPr/>
            <p:nvPr/>
          </p:nvSpPr>
          <p:spPr>
            <a:xfrm>
              <a:off x="2645371" y="1069569"/>
              <a:ext cx="2580568" cy="1879926"/>
            </a:xfrm>
            <a:custGeom>
              <a:avLst/>
              <a:gdLst>
                <a:gd name="connsiteX0" fmla="*/ 0 w 2580568"/>
                <a:gd name="connsiteY0" fmla="*/ 0 h 1879926"/>
                <a:gd name="connsiteX1" fmla="*/ 0 w 2580568"/>
                <a:gd name="connsiteY1" fmla="*/ 1879927 h 1879926"/>
                <a:gd name="connsiteX2" fmla="*/ 2580568 w 2580568"/>
                <a:gd name="connsiteY2" fmla="*/ 1879927 h 1879926"/>
                <a:gd name="connsiteX3" fmla="*/ 2580568 w 2580568"/>
                <a:gd name="connsiteY3" fmla="*/ 0 h 1879926"/>
                <a:gd name="connsiteX4" fmla="*/ 0 w 2580568"/>
                <a:gd name="connsiteY4" fmla="*/ 0 h 1879926"/>
                <a:gd name="connsiteX5" fmla="*/ 2535656 w 2580568"/>
                <a:gd name="connsiteY5" fmla="*/ 1830522 h 1879926"/>
                <a:gd name="connsiteX6" fmla="*/ 43630 w 2580568"/>
                <a:gd name="connsiteY6" fmla="*/ 1830522 h 1879926"/>
                <a:gd name="connsiteX7" fmla="*/ 43630 w 2580568"/>
                <a:gd name="connsiteY7" fmla="*/ 49404 h 1879926"/>
                <a:gd name="connsiteX8" fmla="*/ 2535656 w 2580568"/>
                <a:gd name="connsiteY8" fmla="*/ 49404 h 1879926"/>
                <a:gd name="connsiteX9" fmla="*/ 2535656 w 2580568"/>
                <a:gd name="connsiteY9" fmla="*/ 1830522 h 1879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80568" h="1879926">
                  <a:moveTo>
                    <a:pt x="0" y="0"/>
                  </a:moveTo>
                  <a:lnTo>
                    <a:pt x="0" y="1879927"/>
                  </a:lnTo>
                  <a:lnTo>
                    <a:pt x="2580568" y="1879927"/>
                  </a:lnTo>
                  <a:lnTo>
                    <a:pt x="2580568" y="0"/>
                  </a:lnTo>
                  <a:lnTo>
                    <a:pt x="0" y="0"/>
                  </a:lnTo>
                  <a:close/>
                  <a:moveTo>
                    <a:pt x="2535656" y="1830522"/>
                  </a:moveTo>
                  <a:lnTo>
                    <a:pt x="43630" y="1830522"/>
                  </a:lnTo>
                  <a:lnTo>
                    <a:pt x="43630" y="49404"/>
                  </a:lnTo>
                  <a:lnTo>
                    <a:pt x="2535656" y="49404"/>
                  </a:lnTo>
                  <a:lnTo>
                    <a:pt x="2535656" y="1830522"/>
                  </a:lnTo>
                  <a:close/>
                </a:path>
              </a:pathLst>
            </a:custGeom>
            <a:solidFill>
              <a:srgbClr val="72676A"/>
            </a:solidFill>
            <a:ln w="6414" cap="flat">
              <a:noFill/>
              <a:prstDash val="solid"/>
              <a:miter/>
            </a:ln>
            <a:effectLst>
              <a:outerShdw dist="38100" dir="18900000" algn="bl" rotWithShape="0">
                <a:prstClr val="black">
                  <a:alpha val="1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18" name="-">
            <a:extLst>
              <a:ext uri="{FF2B5EF4-FFF2-40B4-BE49-F238E27FC236}">
                <a16:creationId xmlns:a16="http://schemas.microsoft.com/office/drawing/2014/main" id="{5350D3D7-8A3D-40DC-BA8B-B90D10A11B5D}"/>
              </a:ext>
            </a:extLst>
          </p:cNvPr>
          <p:cNvGrpSpPr/>
          <p:nvPr/>
        </p:nvGrpSpPr>
        <p:grpSpPr>
          <a:xfrm>
            <a:off x="7086966" y="1856804"/>
            <a:ext cx="1775188" cy="1328378"/>
            <a:chOff x="5482098" y="1723373"/>
            <a:chExt cx="1775188" cy="1328378"/>
          </a:xfrm>
        </p:grpSpPr>
        <p:sp>
          <p:nvSpPr>
            <p:cNvPr id="319" name="Freeform: Shape 318">
              <a:extLst>
                <a:ext uri="{FF2B5EF4-FFF2-40B4-BE49-F238E27FC236}">
                  <a16:creationId xmlns:a16="http://schemas.microsoft.com/office/drawing/2014/main" id="{A4A5C87D-887E-448F-B8BE-ECE196A909CC}"/>
                </a:ext>
              </a:extLst>
            </p:cNvPr>
            <p:cNvSpPr/>
            <p:nvPr/>
          </p:nvSpPr>
          <p:spPr>
            <a:xfrm>
              <a:off x="5682768" y="1723373"/>
              <a:ext cx="1573877" cy="155911"/>
            </a:xfrm>
            <a:custGeom>
              <a:avLst/>
              <a:gdLst>
                <a:gd name="connsiteX0" fmla="*/ 1496884 w 1573877"/>
                <a:gd name="connsiteY0" fmla="*/ 155912 h 155911"/>
                <a:gd name="connsiteX1" fmla="*/ 76994 w 1573877"/>
                <a:gd name="connsiteY1" fmla="*/ 155912 h 155911"/>
                <a:gd name="connsiteX2" fmla="*/ 0 w 1573877"/>
                <a:gd name="connsiteY2" fmla="*/ 78918 h 155911"/>
                <a:gd name="connsiteX3" fmla="*/ 0 w 1573877"/>
                <a:gd name="connsiteY3" fmla="*/ 76994 h 155911"/>
                <a:gd name="connsiteX4" fmla="*/ 76994 w 1573877"/>
                <a:gd name="connsiteY4" fmla="*/ 0 h 155911"/>
                <a:gd name="connsiteX5" fmla="*/ 1496884 w 1573877"/>
                <a:gd name="connsiteY5" fmla="*/ 0 h 155911"/>
                <a:gd name="connsiteX6" fmla="*/ 1573877 w 1573877"/>
                <a:gd name="connsiteY6" fmla="*/ 76994 h 155911"/>
                <a:gd name="connsiteX7" fmla="*/ 1573877 w 1573877"/>
                <a:gd name="connsiteY7" fmla="*/ 78918 h 155911"/>
                <a:gd name="connsiteX8" fmla="*/ 1496884 w 1573877"/>
                <a:gd name="connsiteY8" fmla="*/ 155912 h 155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3877" h="155911">
                  <a:moveTo>
                    <a:pt x="1496884" y="155912"/>
                  </a:moveTo>
                  <a:lnTo>
                    <a:pt x="76994" y="155912"/>
                  </a:lnTo>
                  <a:cubicBezTo>
                    <a:pt x="34647" y="155912"/>
                    <a:pt x="0" y="121265"/>
                    <a:pt x="0" y="78918"/>
                  </a:cubicBezTo>
                  <a:lnTo>
                    <a:pt x="0" y="76994"/>
                  </a:lnTo>
                  <a:cubicBezTo>
                    <a:pt x="0" y="34647"/>
                    <a:pt x="34647" y="0"/>
                    <a:pt x="76994" y="0"/>
                  </a:cubicBezTo>
                  <a:lnTo>
                    <a:pt x="1496884" y="0"/>
                  </a:lnTo>
                  <a:cubicBezTo>
                    <a:pt x="1539230" y="0"/>
                    <a:pt x="1573877" y="34647"/>
                    <a:pt x="1573877" y="76994"/>
                  </a:cubicBezTo>
                  <a:lnTo>
                    <a:pt x="1573877" y="78918"/>
                  </a:lnTo>
                  <a:cubicBezTo>
                    <a:pt x="1573877" y="121265"/>
                    <a:pt x="1539230" y="155912"/>
                    <a:pt x="1496884" y="155912"/>
                  </a:cubicBezTo>
                  <a:close/>
                </a:path>
              </a:pathLst>
            </a:custGeom>
            <a:solidFill>
              <a:srgbClr val="CECECE"/>
            </a:solidFill>
            <a:ln w="64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20" name="Graphic 125">
              <a:extLst>
                <a:ext uri="{FF2B5EF4-FFF2-40B4-BE49-F238E27FC236}">
                  <a16:creationId xmlns:a16="http://schemas.microsoft.com/office/drawing/2014/main" id="{5350D3D7-8A3D-40DC-BA8B-B90D10A11B5D}"/>
                </a:ext>
              </a:extLst>
            </p:cNvPr>
            <p:cNvGrpSpPr/>
            <p:nvPr/>
          </p:nvGrpSpPr>
          <p:grpSpPr>
            <a:xfrm>
              <a:off x="5482098" y="1756095"/>
              <a:ext cx="901677" cy="1295655"/>
              <a:chOff x="5482098" y="1756095"/>
              <a:chExt cx="901677" cy="1295655"/>
            </a:xfrm>
          </p:grpSpPr>
          <p:sp>
            <p:nvSpPr>
              <p:cNvPr id="321" name="Freeform: Shape 320">
                <a:extLst>
                  <a:ext uri="{FF2B5EF4-FFF2-40B4-BE49-F238E27FC236}">
                    <a16:creationId xmlns:a16="http://schemas.microsoft.com/office/drawing/2014/main" id="{AEDFFAD0-C00E-4BC1-8F2C-4FAC21DCAD75}"/>
                  </a:ext>
                </a:extLst>
              </p:cNvPr>
              <p:cNvSpPr/>
              <p:nvPr/>
            </p:nvSpPr>
            <p:spPr>
              <a:xfrm>
                <a:off x="5897066" y="1996700"/>
                <a:ext cx="71860" cy="702566"/>
              </a:xfrm>
              <a:custGeom>
                <a:avLst/>
                <a:gdLst>
                  <a:gd name="connsiteX0" fmla="*/ 71861 w 71860"/>
                  <a:gd name="connsiteY0" fmla="*/ 23740 h 702566"/>
                  <a:gd name="connsiteX1" fmla="*/ 35931 w 71860"/>
                  <a:gd name="connsiteY1" fmla="*/ 0 h 702566"/>
                  <a:gd name="connsiteX2" fmla="*/ 35931 w 71860"/>
                  <a:gd name="connsiteY2" fmla="*/ 0 h 702566"/>
                  <a:gd name="connsiteX3" fmla="*/ 0 w 71860"/>
                  <a:gd name="connsiteY3" fmla="*/ 23740 h 702566"/>
                  <a:gd name="connsiteX4" fmla="*/ 0 w 71860"/>
                  <a:gd name="connsiteY4" fmla="*/ 678827 h 702566"/>
                  <a:gd name="connsiteX5" fmla="*/ 35931 w 71860"/>
                  <a:gd name="connsiteY5" fmla="*/ 702566 h 702566"/>
                  <a:gd name="connsiteX6" fmla="*/ 35931 w 71860"/>
                  <a:gd name="connsiteY6" fmla="*/ 702566 h 702566"/>
                  <a:gd name="connsiteX7" fmla="*/ 71861 w 71860"/>
                  <a:gd name="connsiteY7" fmla="*/ 678827 h 702566"/>
                  <a:gd name="connsiteX8" fmla="*/ 71861 w 71860"/>
                  <a:gd name="connsiteY8" fmla="*/ 23740 h 702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860" h="702566">
                    <a:moveTo>
                      <a:pt x="71861" y="23740"/>
                    </a:moveTo>
                    <a:cubicBezTo>
                      <a:pt x="71861" y="10266"/>
                      <a:pt x="55820" y="0"/>
                      <a:pt x="35931" y="0"/>
                    </a:cubicBezTo>
                    <a:lnTo>
                      <a:pt x="35931" y="0"/>
                    </a:lnTo>
                    <a:cubicBezTo>
                      <a:pt x="16040" y="0"/>
                      <a:pt x="0" y="10907"/>
                      <a:pt x="0" y="23740"/>
                    </a:cubicBezTo>
                    <a:lnTo>
                      <a:pt x="0" y="678827"/>
                    </a:lnTo>
                    <a:cubicBezTo>
                      <a:pt x="0" y="692301"/>
                      <a:pt x="16040" y="702566"/>
                      <a:pt x="35931" y="702566"/>
                    </a:cubicBezTo>
                    <a:lnTo>
                      <a:pt x="35931" y="702566"/>
                    </a:lnTo>
                    <a:cubicBezTo>
                      <a:pt x="55820" y="702566"/>
                      <a:pt x="71861" y="691659"/>
                      <a:pt x="71861" y="678827"/>
                    </a:cubicBezTo>
                    <a:lnTo>
                      <a:pt x="71861" y="23740"/>
                    </a:lnTo>
                    <a:close/>
                  </a:path>
                </a:pathLst>
              </a:custGeom>
              <a:solidFill>
                <a:srgbClr val="474747"/>
              </a:solidFill>
              <a:ln w="64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2" name="Freeform: Shape 321">
                <a:extLst>
                  <a:ext uri="{FF2B5EF4-FFF2-40B4-BE49-F238E27FC236}">
                    <a16:creationId xmlns:a16="http://schemas.microsoft.com/office/drawing/2014/main" id="{27722215-F7CA-4BF4-884D-00433A957C59}"/>
                  </a:ext>
                </a:extLst>
              </p:cNvPr>
              <p:cNvSpPr/>
              <p:nvPr/>
            </p:nvSpPr>
            <p:spPr>
              <a:xfrm>
                <a:off x="5579468" y="2247570"/>
                <a:ext cx="707057" cy="707057"/>
              </a:xfrm>
              <a:custGeom>
                <a:avLst/>
                <a:gdLst>
                  <a:gd name="connsiteX0" fmla="*/ 707058 w 707057"/>
                  <a:gd name="connsiteY0" fmla="*/ 353529 h 707057"/>
                  <a:gd name="connsiteX1" fmla="*/ 353529 w 707057"/>
                  <a:gd name="connsiteY1" fmla="*/ 707058 h 707057"/>
                  <a:gd name="connsiteX2" fmla="*/ 0 w 707057"/>
                  <a:gd name="connsiteY2" fmla="*/ 353529 h 707057"/>
                  <a:gd name="connsiteX3" fmla="*/ 353529 w 707057"/>
                  <a:gd name="connsiteY3" fmla="*/ 0 h 707057"/>
                  <a:gd name="connsiteX4" fmla="*/ 707058 w 707057"/>
                  <a:gd name="connsiteY4" fmla="*/ 353529 h 707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7057" h="707057">
                    <a:moveTo>
                      <a:pt x="707058" y="353529"/>
                    </a:moveTo>
                    <a:cubicBezTo>
                      <a:pt x="707058" y="548777"/>
                      <a:pt x="548777" y="707058"/>
                      <a:pt x="353529" y="707058"/>
                    </a:cubicBezTo>
                    <a:cubicBezTo>
                      <a:pt x="158280" y="707058"/>
                      <a:pt x="0" y="548778"/>
                      <a:pt x="0" y="353529"/>
                    </a:cubicBezTo>
                    <a:cubicBezTo>
                      <a:pt x="0" y="158280"/>
                      <a:pt x="158281" y="0"/>
                      <a:pt x="353529" y="0"/>
                    </a:cubicBezTo>
                    <a:cubicBezTo>
                      <a:pt x="548778" y="0"/>
                      <a:pt x="707058" y="158280"/>
                      <a:pt x="707058" y="353529"/>
                    </a:cubicBezTo>
                    <a:close/>
                  </a:path>
                </a:pathLst>
              </a:custGeom>
              <a:solidFill>
                <a:srgbClr val="474747"/>
              </a:solidFill>
              <a:ln w="64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3" name="Freeform: Shape 322">
                <a:extLst>
                  <a:ext uri="{FF2B5EF4-FFF2-40B4-BE49-F238E27FC236}">
                    <a16:creationId xmlns:a16="http://schemas.microsoft.com/office/drawing/2014/main" id="{12108138-0014-4B26-ABC7-C5D4E7A966E2}"/>
                  </a:ext>
                </a:extLst>
              </p:cNvPr>
              <p:cNvSpPr/>
              <p:nvPr/>
            </p:nvSpPr>
            <p:spPr>
              <a:xfrm rot="-1362348">
                <a:off x="5588390" y="2256365"/>
                <a:ext cx="689093" cy="689093"/>
              </a:xfrm>
              <a:custGeom>
                <a:avLst/>
                <a:gdLst>
                  <a:gd name="connsiteX0" fmla="*/ 689094 w 689093"/>
                  <a:gd name="connsiteY0" fmla="*/ 344547 h 689093"/>
                  <a:gd name="connsiteX1" fmla="*/ 344547 w 689093"/>
                  <a:gd name="connsiteY1" fmla="*/ 689093 h 689093"/>
                  <a:gd name="connsiteX2" fmla="*/ 0 w 689093"/>
                  <a:gd name="connsiteY2" fmla="*/ 344547 h 689093"/>
                  <a:gd name="connsiteX3" fmla="*/ 344547 w 689093"/>
                  <a:gd name="connsiteY3" fmla="*/ 0 h 689093"/>
                  <a:gd name="connsiteX4" fmla="*/ 689094 w 689093"/>
                  <a:gd name="connsiteY4" fmla="*/ 344547 h 689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9093" h="689093">
                    <a:moveTo>
                      <a:pt x="689094" y="344547"/>
                    </a:moveTo>
                    <a:cubicBezTo>
                      <a:pt x="689094" y="534834"/>
                      <a:pt x="534835" y="689093"/>
                      <a:pt x="344547" y="689093"/>
                    </a:cubicBezTo>
                    <a:cubicBezTo>
                      <a:pt x="154259" y="689093"/>
                      <a:pt x="0" y="534835"/>
                      <a:pt x="0" y="344547"/>
                    </a:cubicBezTo>
                    <a:cubicBezTo>
                      <a:pt x="0" y="154259"/>
                      <a:pt x="154259" y="0"/>
                      <a:pt x="344547" y="0"/>
                    </a:cubicBezTo>
                    <a:cubicBezTo>
                      <a:pt x="534835" y="0"/>
                      <a:pt x="689094" y="154259"/>
                      <a:pt x="689094" y="344547"/>
                    </a:cubicBezTo>
                    <a:close/>
                  </a:path>
                </a:pathLst>
              </a:custGeom>
              <a:solidFill>
                <a:srgbClr val="232323"/>
              </a:solidFill>
              <a:ln w="64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4" name="Freeform: Shape 323">
                <a:extLst>
                  <a:ext uri="{FF2B5EF4-FFF2-40B4-BE49-F238E27FC236}">
                    <a16:creationId xmlns:a16="http://schemas.microsoft.com/office/drawing/2014/main" id="{B1F41C93-EF82-4628-967E-0EC25C25F1D4}"/>
                  </a:ext>
                </a:extLst>
              </p:cNvPr>
              <p:cNvSpPr/>
              <p:nvPr/>
            </p:nvSpPr>
            <p:spPr>
              <a:xfrm>
                <a:off x="5682768" y="2350870"/>
                <a:ext cx="500458" cy="500458"/>
              </a:xfrm>
              <a:custGeom>
                <a:avLst/>
                <a:gdLst>
                  <a:gd name="connsiteX0" fmla="*/ 500458 w 500458"/>
                  <a:gd name="connsiteY0" fmla="*/ 250229 h 500458"/>
                  <a:gd name="connsiteX1" fmla="*/ 250229 w 500458"/>
                  <a:gd name="connsiteY1" fmla="*/ 500458 h 500458"/>
                  <a:gd name="connsiteX2" fmla="*/ 0 w 500458"/>
                  <a:gd name="connsiteY2" fmla="*/ 250229 h 500458"/>
                  <a:gd name="connsiteX3" fmla="*/ 250229 w 500458"/>
                  <a:gd name="connsiteY3" fmla="*/ 0 h 500458"/>
                  <a:gd name="connsiteX4" fmla="*/ 500458 w 500458"/>
                  <a:gd name="connsiteY4" fmla="*/ 250229 h 500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0458" h="500458">
                    <a:moveTo>
                      <a:pt x="500458" y="250229"/>
                    </a:moveTo>
                    <a:cubicBezTo>
                      <a:pt x="500458" y="388427"/>
                      <a:pt x="388427" y="500458"/>
                      <a:pt x="250229" y="500458"/>
                    </a:cubicBezTo>
                    <a:cubicBezTo>
                      <a:pt x="112031" y="500458"/>
                      <a:pt x="0" y="388427"/>
                      <a:pt x="0" y="250229"/>
                    </a:cubicBezTo>
                    <a:cubicBezTo>
                      <a:pt x="0" y="112031"/>
                      <a:pt x="112031" y="0"/>
                      <a:pt x="250229" y="0"/>
                    </a:cubicBezTo>
                    <a:cubicBezTo>
                      <a:pt x="388427" y="0"/>
                      <a:pt x="500458" y="112031"/>
                      <a:pt x="500458" y="250229"/>
                    </a:cubicBezTo>
                    <a:close/>
                  </a:path>
                </a:pathLst>
              </a:custGeom>
              <a:solidFill>
                <a:srgbClr val="474747"/>
              </a:solidFill>
              <a:ln w="64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5" name="Freeform: Shape 324">
                <a:extLst>
                  <a:ext uri="{FF2B5EF4-FFF2-40B4-BE49-F238E27FC236}">
                    <a16:creationId xmlns:a16="http://schemas.microsoft.com/office/drawing/2014/main" id="{B6E687DB-369D-4BAF-AF5E-C3A5CC6BB57B}"/>
                  </a:ext>
                </a:extLst>
              </p:cNvPr>
              <p:cNvSpPr/>
              <p:nvPr/>
            </p:nvSpPr>
            <p:spPr>
              <a:xfrm>
                <a:off x="5894500" y="1756095"/>
                <a:ext cx="76993" cy="345829"/>
              </a:xfrm>
              <a:custGeom>
                <a:avLst/>
                <a:gdLst>
                  <a:gd name="connsiteX0" fmla="*/ 76994 w 76993"/>
                  <a:gd name="connsiteY0" fmla="*/ 345829 h 345829"/>
                  <a:gd name="connsiteX1" fmla="*/ 76994 w 76993"/>
                  <a:gd name="connsiteY1" fmla="*/ 38497 h 345829"/>
                  <a:gd name="connsiteX2" fmla="*/ 38497 w 76993"/>
                  <a:gd name="connsiteY2" fmla="*/ 0 h 345829"/>
                  <a:gd name="connsiteX3" fmla="*/ 0 w 76993"/>
                  <a:gd name="connsiteY3" fmla="*/ 38497 h 345829"/>
                  <a:gd name="connsiteX4" fmla="*/ 0 w 76993"/>
                  <a:gd name="connsiteY4" fmla="*/ 345829 h 345829"/>
                  <a:gd name="connsiteX5" fmla="*/ 76994 w 76993"/>
                  <a:gd name="connsiteY5" fmla="*/ 345829 h 345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6993" h="345829">
                    <a:moveTo>
                      <a:pt x="76994" y="345829"/>
                    </a:moveTo>
                    <a:lnTo>
                      <a:pt x="76994" y="38497"/>
                    </a:lnTo>
                    <a:cubicBezTo>
                      <a:pt x="76994" y="17323"/>
                      <a:pt x="59670" y="0"/>
                      <a:pt x="38497" y="0"/>
                    </a:cubicBezTo>
                    <a:cubicBezTo>
                      <a:pt x="17324" y="0"/>
                      <a:pt x="0" y="17323"/>
                      <a:pt x="0" y="38497"/>
                    </a:cubicBezTo>
                    <a:lnTo>
                      <a:pt x="0" y="345829"/>
                    </a:lnTo>
                    <a:lnTo>
                      <a:pt x="76994" y="345829"/>
                    </a:lnTo>
                    <a:close/>
                  </a:path>
                </a:pathLst>
              </a:custGeom>
              <a:solidFill>
                <a:srgbClr val="34495E"/>
              </a:solidFill>
              <a:ln w="64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26" name="Graphic 125">
              <a:extLst>
                <a:ext uri="{FF2B5EF4-FFF2-40B4-BE49-F238E27FC236}">
                  <a16:creationId xmlns:a16="http://schemas.microsoft.com/office/drawing/2014/main" id="{5350D3D7-8A3D-40DC-BA8B-B90D10A11B5D}"/>
                </a:ext>
              </a:extLst>
            </p:cNvPr>
            <p:cNvGrpSpPr/>
            <p:nvPr/>
          </p:nvGrpSpPr>
          <p:grpSpPr>
            <a:xfrm>
              <a:off x="6323098" y="1759303"/>
              <a:ext cx="934188" cy="891200"/>
              <a:chOff x="6323098" y="1759303"/>
              <a:chExt cx="934188" cy="891200"/>
            </a:xfrm>
          </p:grpSpPr>
          <p:grpSp>
            <p:nvGrpSpPr>
              <p:cNvPr id="327" name="Graphic 125">
                <a:extLst>
                  <a:ext uri="{FF2B5EF4-FFF2-40B4-BE49-F238E27FC236}">
                    <a16:creationId xmlns:a16="http://schemas.microsoft.com/office/drawing/2014/main" id="{5350D3D7-8A3D-40DC-BA8B-B90D10A11B5D}"/>
                  </a:ext>
                </a:extLst>
              </p:cNvPr>
              <p:cNvGrpSpPr/>
              <p:nvPr/>
            </p:nvGrpSpPr>
            <p:grpSpPr>
              <a:xfrm>
                <a:off x="6323098" y="1759303"/>
                <a:ext cx="934188" cy="891200"/>
                <a:chOff x="6323098" y="1759303"/>
                <a:chExt cx="934188" cy="891200"/>
              </a:xfrm>
            </p:grpSpPr>
            <p:sp>
              <p:nvSpPr>
                <p:cNvPr id="328" name="Freeform: Shape 327">
                  <a:extLst>
                    <a:ext uri="{FF2B5EF4-FFF2-40B4-BE49-F238E27FC236}">
                      <a16:creationId xmlns:a16="http://schemas.microsoft.com/office/drawing/2014/main" id="{E8B92489-2296-424D-B4AC-8E44F38C404D}"/>
                    </a:ext>
                  </a:extLst>
                </p:cNvPr>
                <p:cNvSpPr/>
                <p:nvPr/>
              </p:nvSpPr>
              <p:spPr>
                <a:xfrm>
                  <a:off x="6498900" y="1764436"/>
                  <a:ext cx="171951" cy="886067"/>
                </a:xfrm>
                <a:custGeom>
                  <a:avLst/>
                  <a:gdLst>
                    <a:gd name="connsiteX0" fmla="*/ 99450 w 171951"/>
                    <a:gd name="connsiteY0" fmla="*/ 621081 h 886067"/>
                    <a:gd name="connsiteX1" fmla="*/ 112924 w 171951"/>
                    <a:gd name="connsiteY1" fmla="*/ 232264 h 886067"/>
                    <a:gd name="connsiteX2" fmla="*/ 84051 w 171951"/>
                    <a:gd name="connsiteY2" fmla="*/ 0 h 886067"/>
                    <a:gd name="connsiteX3" fmla="*/ 55179 w 171951"/>
                    <a:gd name="connsiteY3" fmla="*/ 232264 h 886067"/>
                    <a:gd name="connsiteX4" fmla="*/ 68652 w 171951"/>
                    <a:gd name="connsiteY4" fmla="*/ 621723 h 886067"/>
                    <a:gd name="connsiteX5" fmla="*/ 0 w 171951"/>
                    <a:gd name="connsiteY5" fmla="*/ 752612 h 886067"/>
                    <a:gd name="connsiteX6" fmla="*/ 85976 w 171951"/>
                    <a:gd name="connsiteY6" fmla="*/ 886068 h 886067"/>
                    <a:gd name="connsiteX7" fmla="*/ 171952 w 171951"/>
                    <a:gd name="connsiteY7" fmla="*/ 752612 h 886067"/>
                    <a:gd name="connsiteX8" fmla="*/ 99450 w 171951"/>
                    <a:gd name="connsiteY8" fmla="*/ 621081 h 886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1951" h="886067">
                      <a:moveTo>
                        <a:pt x="99450" y="621081"/>
                      </a:moveTo>
                      <a:lnTo>
                        <a:pt x="112924" y="232264"/>
                      </a:lnTo>
                      <a:cubicBezTo>
                        <a:pt x="118698" y="71861"/>
                        <a:pt x="106508" y="0"/>
                        <a:pt x="84051" y="0"/>
                      </a:cubicBezTo>
                      <a:cubicBezTo>
                        <a:pt x="61595" y="0"/>
                        <a:pt x="49404" y="71219"/>
                        <a:pt x="55179" y="232264"/>
                      </a:cubicBezTo>
                      <a:lnTo>
                        <a:pt x="68652" y="621723"/>
                      </a:lnTo>
                      <a:cubicBezTo>
                        <a:pt x="29514" y="633914"/>
                        <a:pt x="0" y="687809"/>
                        <a:pt x="0" y="752612"/>
                      </a:cubicBezTo>
                      <a:cubicBezTo>
                        <a:pt x="0" y="826398"/>
                        <a:pt x="38497" y="886068"/>
                        <a:pt x="85976" y="886068"/>
                      </a:cubicBezTo>
                      <a:cubicBezTo>
                        <a:pt x="133455" y="886068"/>
                        <a:pt x="171952" y="826398"/>
                        <a:pt x="171952" y="752612"/>
                      </a:cubicBezTo>
                      <a:cubicBezTo>
                        <a:pt x="171310" y="686526"/>
                        <a:pt x="140513" y="631347"/>
                        <a:pt x="99450" y="621081"/>
                      </a:cubicBezTo>
                      <a:close/>
                    </a:path>
                  </a:pathLst>
                </a:custGeom>
                <a:solidFill>
                  <a:srgbClr val="98A3A3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9" name="Freeform: Shape 328">
                  <a:extLst>
                    <a:ext uri="{FF2B5EF4-FFF2-40B4-BE49-F238E27FC236}">
                      <a16:creationId xmlns:a16="http://schemas.microsoft.com/office/drawing/2014/main" id="{164F4734-85E5-4D8D-8978-851EF2E96596}"/>
                    </a:ext>
                  </a:extLst>
                </p:cNvPr>
                <p:cNvSpPr/>
                <p:nvPr/>
              </p:nvSpPr>
              <p:spPr>
                <a:xfrm>
                  <a:off x="6541246" y="2429789"/>
                  <a:ext cx="114848" cy="206599"/>
                </a:xfrm>
                <a:custGeom>
                  <a:avLst/>
                  <a:gdLst>
                    <a:gd name="connsiteX0" fmla="*/ 0 w 114848"/>
                    <a:gd name="connsiteY0" fmla="*/ 181576 h 206599"/>
                    <a:gd name="connsiteX1" fmla="*/ 42988 w 114848"/>
                    <a:gd name="connsiteY1" fmla="*/ 206599 h 206599"/>
                    <a:gd name="connsiteX2" fmla="*/ 114849 w 114848"/>
                    <a:gd name="connsiteY2" fmla="*/ 92392 h 206599"/>
                    <a:gd name="connsiteX3" fmla="*/ 84051 w 114848"/>
                    <a:gd name="connsiteY3" fmla="*/ 0 h 206599"/>
                    <a:gd name="connsiteX4" fmla="*/ 0 w 114848"/>
                    <a:gd name="connsiteY4" fmla="*/ 181576 h 2065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848" h="206599">
                      <a:moveTo>
                        <a:pt x="0" y="181576"/>
                      </a:moveTo>
                      <a:cubicBezTo>
                        <a:pt x="12832" y="196975"/>
                        <a:pt x="28231" y="206599"/>
                        <a:pt x="42988" y="206599"/>
                      </a:cubicBezTo>
                      <a:cubicBezTo>
                        <a:pt x="76994" y="206599"/>
                        <a:pt x="114849" y="159762"/>
                        <a:pt x="114849" y="92392"/>
                      </a:cubicBezTo>
                      <a:cubicBezTo>
                        <a:pt x="114849" y="52612"/>
                        <a:pt x="101375" y="20532"/>
                        <a:pt x="84051" y="0"/>
                      </a:cubicBezTo>
                      <a:cubicBezTo>
                        <a:pt x="41063" y="51329"/>
                        <a:pt x="16040" y="114849"/>
                        <a:pt x="0" y="181576"/>
                      </a:cubicBezTo>
                      <a:close/>
                    </a:path>
                  </a:pathLst>
                </a:custGeom>
                <a:solidFill>
                  <a:srgbClr val="BDC3C7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0" name="Freeform: Shape 329">
                  <a:extLst>
                    <a:ext uri="{FF2B5EF4-FFF2-40B4-BE49-F238E27FC236}">
                      <a16:creationId xmlns:a16="http://schemas.microsoft.com/office/drawing/2014/main" id="{B9E5AC28-36D4-408F-8C3F-1A307FF87D02}"/>
                    </a:ext>
                  </a:extLst>
                </p:cNvPr>
                <p:cNvSpPr/>
                <p:nvPr/>
              </p:nvSpPr>
              <p:spPr>
                <a:xfrm>
                  <a:off x="6722823" y="1772777"/>
                  <a:ext cx="213656" cy="877726"/>
                </a:xfrm>
                <a:custGeom>
                  <a:avLst/>
                  <a:gdLst>
                    <a:gd name="connsiteX0" fmla="*/ 185426 w 213656"/>
                    <a:gd name="connsiteY0" fmla="*/ 567186 h 877726"/>
                    <a:gd name="connsiteX1" fmla="*/ 122548 w 213656"/>
                    <a:gd name="connsiteY1" fmla="*/ 567186 h 877726"/>
                    <a:gd name="connsiteX2" fmla="*/ 134097 w 213656"/>
                    <a:gd name="connsiteY2" fmla="*/ 185426 h 877726"/>
                    <a:gd name="connsiteX3" fmla="*/ 105224 w 213656"/>
                    <a:gd name="connsiteY3" fmla="*/ 0 h 877726"/>
                    <a:gd name="connsiteX4" fmla="*/ 76351 w 213656"/>
                    <a:gd name="connsiteY4" fmla="*/ 185426 h 877726"/>
                    <a:gd name="connsiteX5" fmla="*/ 87901 w 213656"/>
                    <a:gd name="connsiteY5" fmla="*/ 567186 h 877726"/>
                    <a:gd name="connsiteX6" fmla="*/ 28230 w 213656"/>
                    <a:gd name="connsiteY6" fmla="*/ 567186 h 877726"/>
                    <a:gd name="connsiteX7" fmla="*/ 0 w 213656"/>
                    <a:gd name="connsiteY7" fmla="*/ 599267 h 877726"/>
                    <a:gd name="connsiteX8" fmla="*/ 0 w 213656"/>
                    <a:gd name="connsiteY8" fmla="*/ 845646 h 877726"/>
                    <a:gd name="connsiteX9" fmla="*/ 28230 w 213656"/>
                    <a:gd name="connsiteY9" fmla="*/ 877727 h 877726"/>
                    <a:gd name="connsiteX10" fmla="*/ 185426 w 213656"/>
                    <a:gd name="connsiteY10" fmla="*/ 877727 h 877726"/>
                    <a:gd name="connsiteX11" fmla="*/ 213657 w 213656"/>
                    <a:gd name="connsiteY11" fmla="*/ 845646 h 877726"/>
                    <a:gd name="connsiteX12" fmla="*/ 213657 w 213656"/>
                    <a:gd name="connsiteY12" fmla="*/ 599267 h 877726"/>
                    <a:gd name="connsiteX13" fmla="*/ 185426 w 213656"/>
                    <a:gd name="connsiteY13" fmla="*/ 567186 h 877726"/>
                    <a:gd name="connsiteX14" fmla="*/ 60311 w 213656"/>
                    <a:gd name="connsiteY14" fmla="*/ 836022 h 877726"/>
                    <a:gd name="connsiteX15" fmla="*/ 42988 w 213656"/>
                    <a:gd name="connsiteY15" fmla="*/ 853346 h 877726"/>
                    <a:gd name="connsiteX16" fmla="*/ 25665 w 213656"/>
                    <a:gd name="connsiteY16" fmla="*/ 836022 h 877726"/>
                    <a:gd name="connsiteX17" fmla="*/ 25665 w 213656"/>
                    <a:gd name="connsiteY17" fmla="*/ 630064 h 877726"/>
                    <a:gd name="connsiteX18" fmla="*/ 42988 w 213656"/>
                    <a:gd name="connsiteY18" fmla="*/ 612741 h 877726"/>
                    <a:gd name="connsiteX19" fmla="*/ 60311 w 213656"/>
                    <a:gd name="connsiteY19" fmla="*/ 630064 h 877726"/>
                    <a:gd name="connsiteX20" fmla="*/ 60311 w 213656"/>
                    <a:gd name="connsiteY20" fmla="*/ 836022 h 877726"/>
                    <a:gd name="connsiteX21" fmla="*/ 121907 w 213656"/>
                    <a:gd name="connsiteY21" fmla="*/ 836022 h 877726"/>
                    <a:gd name="connsiteX22" fmla="*/ 104582 w 213656"/>
                    <a:gd name="connsiteY22" fmla="*/ 853346 h 877726"/>
                    <a:gd name="connsiteX23" fmla="*/ 87259 w 213656"/>
                    <a:gd name="connsiteY23" fmla="*/ 836022 h 877726"/>
                    <a:gd name="connsiteX24" fmla="*/ 87259 w 213656"/>
                    <a:gd name="connsiteY24" fmla="*/ 630064 h 877726"/>
                    <a:gd name="connsiteX25" fmla="*/ 104582 w 213656"/>
                    <a:gd name="connsiteY25" fmla="*/ 612741 h 877726"/>
                    <a:gd name="connsiteX26" fmla="*/ 121907 w 213656"/>
                    <a:gd name="connsiteY26" fmla="*/ 630064 h 877726"/>
                    <a:gd name="connsiteX27" fmla="*/ 121907 w 213656"/>
                    <a:gd name="connsiteY27" fmla="*/ 836022 h 877726"/>
                    <a:gd name="connsiteX28" fmla="*/ 187351 w 213656"/>
                    <a:gd name="connsiteY28" fmla="*/ 836022 h 877726"/>
                    <a:gd name="connsiteX29" fmla="*/ 170028 w 213656"/>
                    <a:gd name="connsiteY29" fmla="*/ 853346 h 877726"/>
                    <a:gd name="connsiteX30" fmla="*/ 152703 w 213656"/>
                    <a:gd name="connsiteY30" fmla="*/ 836022 h 877726"/>
                    <a:gd name="connsiteX31" fmla="*/ 152703 w 213656"/>
                    <a:gd name="connsiteY31" fmla="*/ 630064 h 877726"/>
                    <a:gd name="connsiteX32" fmla="*/ 170028 w 213656"/>
                    <a:gd name="connsiteY32" fmla="*/ 612741 h 877726"/>
                    <a:gd name="connsiteX33" fmla="*/ 187351 w 213656"/>
                    <a:gd name="connsiteY33" fmla="*/ 630064 h 877726"/>
                    <a:gd name="connsiteX34" fmla="*/ 187351 w 213656"/>
                    <a:gd name="connsiteY34" fmla="*/ 836022 h 877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213656" h="877726">
                      <a:moveTo>
                        <a:pt x="185426" y="567186"/>
                      </a:moveTo>
                      <a:lnTo>
                        <a:pt x="122548" y="567186"/>
                      </a:lnTo>
                      <a:lnTo>
                        <a:pt x="134097" y="185426"/>
                      </a:lnTo>
                      <a:cubicBezTo>
                        <a:pt x="139871" y="25023"/>
                        <a:pt x="127680" y="0"/>
                        <a:pt x="105224" y="0"/>
                      </a:cubicBezTo>
                      <a:cubicBezTo>
                        <a:pt x="82767" y="0"/>
                        <a:pt x="70577" y="24381"/>
                        <a:pt x="76351" y="185426"/>
                      </a:cubicBezTo>
                      <a:lnTo>
                        <a:pt x="87901" y="567186"/>
                      </a:lnTo>
                      <a:lnTo>
                        <a:pt x="28230" y="567186"/>
                      </a:lnTo>
                      <a:cubicBezTo>
                        <a:pt x="12832" y="567186"/>
                        <a:pt x="0" y="581943"/>
                        <a:pt x="0" y="599267"/>
                      </a:cubicBezTo>
                      <a:lnTo>
                        <a:pt x="0" y="845646"/>
                      </a:lnTo>
                      <a:cubicBezTo>
                        <a:pt x="0" y="863611"/>
                        <a:pt x="12832" y="877727"/>
                        <a:pt x="28230" y="877727"/>
                      </a:cubicBezTo>
                      <a:lnTo>
                        <a:pt x="185426" y="877727"/>
                      </a:lnTo>
                      <a:cubicBezTo>
                        <a:pt x="200824" y="877727"/>
                        <a:pt x="213657" y="862970"/>
                        <a:pt x="213657" y="845646"/>
                      </a:cubicBezTo>
                      <a:lnTo>
                        <a:pt x="213657" y="599267"/>
                      </a:lnTo>
                      <a:cubicBezTo>
                        <a:pt x="213657" y="581943"/>
                        <a:pt x="200824" y="567186"/>
                        <a:pt x="185426" y="567186"/>
                      </a:cubicBezTo>
                      <a:close/>
                      <a:moveTo>
                        <a:pt x="60311" y="836022"/>
                      </a:moveTo>
                      <a:cubicBezTo>
                        <a:pt x="60311" y="845646"/>
                        <a:pt x="52612" y="853346"/>
                        <a:pt x="42988" y="853346"/>
                      </a:cubicBezTo>
                      <a:cubicBezTo>
                        <a:pt x="33364" y="853346"/>
                        <a:pt x="25665" y="845646"/>
                        <a:pt x="25665" y="836022"/>
                      </a:cubicBezTo>
                      <a:lnTo>
                        <a:pt x="25665" y="630064"/>
                      </a:lnTo>
                      <a:cubicBezTo>
                        <a:pt x="25665" y="620440"/>
                        <a:pt x="33364" y="612741"/>
                        <a:pt x="42988" y="612741"/>
                      </a:cubicBezTo>
                      <a:cubicBezTo>
                        <a:pt x="52612" y="612741"/>
                        <a:pt x="60311" y="620440"/>
                        <a:pt x="60311" y="630064"/>
                      </a:cubicBezTo>
                      <a:lnTo>
                        <a:pt x="60311" y="836022"/>
                      </a:lnTo>
                      <a:close/>
                      <a:moveTo>
                        <a:pt x="121907" y="836022"/>
                      </a:moveTo>
                      <a:cubicBezTo>
                        <a:pt x="121907" y="845646"/>
                        <a:pt x="114207" y="853346"/>
                        <a:pt x="104582" y="853346"/>
                      </a:cubicBezTo>
                      <a:cubicBezTo>
                        <a:pt x="94958" y="853346"/>
                        <a:pt x="87259" y="845646"/>
                        <a:pt x="87259" y="836022"/>
                      </a:cubicBezTo>
                      <a:lnTo>
                        <a:pt x="87259" y="630064"/>
                      </a:lnTo>
                      <a:cubicBezTo>
                        <a:pt x="87259" y="620440"/>
                        <a:pt x="94958" y="612741"/>
                        <a:pt x="104582" y="612741"/>
                      </a:cubicBezTo>
                      <a:cubicBezTo>
                        <a:pt x="114207" y="612741"/>
                        <a:pt x="121907" y="620440"/>
                        <a:pt x="121907" y="630064"/>
                      </a:cubicBezTo>
                      <a:lnTo>
                        <a:pt x="121907" y="836022"/>
                      </a:lnTo>
                      <a:close/>
                      <a:moveTo>
                        <a:pt x="187351" y="836022"/>
                      </a:moveTo>
                      <a:cubicBezTo>
                        <a:pt x="187351" y="845646"/>
                        <a:pt x="179652" y="853346"/>
                        <a:pt x="170028" y="853346"/>
                      </a:cubicBezTo>
                      <a:cubicBezTo>
                        <a:pt x="160403" y="853346"/>
                        <a:pt x="152703" y="845646"/>
                        <a:pt x="152703" y="836022"/>
                      </a:cubicBezTo>
                      <a:lnTo>
                        <a:pt x="152703" y="630064"/>
                      </a:lnTo>
                      <a:cubicBezTo>
                        <a:pt x="152703" y="620440"/>
                        <a:pt x="160403" y="612741"/>
                        <a:pt x="170028" y="612741"/>
                      </a:cubicBezTo>
                      <a:cubicBezTo>
                        <a:pt x="179652" y="612741"/>
                        <a:pt x="187351" y="620440"/>
                        <a:pt x="187351" y="630064"/>
                      </a:cubicBezTo>
                      <a:lnTo>
                        <a:pt x="187351" y="836022"/>
                      </a:lnTo>
                      <a:close/>
                    </a:path>
                  </a:pathLst>
                </a:custGeom>
                <a:solidFill>
                  <a:srgbClr val="98A3A3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1" name="Freeform: Shape 330">
                  <a:extLst>
                    <a:ext uri="{FF2B5EF4-FFF2-40B4-BE49-F238E27FC236}">
                      <a16:creationId xmlns:a16="http://schemas.microsoft.com/office/drawing/2014/main" id="{9802A239-D2FC-448F-A17A-7CBEFBDB9AB0}"/>
                    </a:ext>
                  </a:extLst>
                </p:cNvPr>
                <p:cNvSpPr/>
                <p:nvPr/>
              </p:nvSpPr>
              <p:spPr>
                <a:xfrm>
                  <a:off x="6963428" y="1771493"/>
                  <a:ext cx="293858" cy="845646"/>
                </a:xfrm>
                <a:custGeom>
                  <a:avLst/>
                  <a:gdLst>
                    <a:gd name="connsiteX0" fmla="*/ 161686 w 293858"/>
                    <a:gd name="connsiteY0" fmla="*/ 621723 h 845646"/>
                    <a:gd name="connsiteX1" fmla="*/ 159761 w 293858"/>
                    <a:gd name="connsiteY1" fmla="*/ 621081 h 845646"/>
                    <a:gd name="connsiteX2" fmla="*/ 173236 w 293858"/>
                    <a:gd name="connsiteY2" fmla="*/ 232264 h 845646"/>
                    <a:gd name="connsiteX3" fmla="*/ 144363 w 293858"/>
                    <a:gd name="connsiteY3" fmla="*/ 0 h 845646"/>
                    <a:gd name="connsiteX4" fmla="*/ 115490 w 293858"/>
                    <a:gd name="connsiteY4" fmla="*/ 232264 h 845646"/>
                    <a:gd name="connsiteX5" fmla="*/ 128964 w 293858"/>
                    <a:gd name="connsiteY5" fmla="*/ 621723 h 845646"/>
                    <a:gd name="connsiteX6" fmla="*/ 128323 w 293858"/>
                    <a:gd name="connsiteY6" fmla="*/ 622365 h 845646"/>
                    <a:gd name="connsiteX7" fmla="*/ 0 w 293858"/>
                    <a:gd name="connsiteY7" fmla="*/ 700641 h 845646"/>
                    <a:gd name="connsiteX8" fmla="*/ 146929 w 293858"/>
                    <a:gd name="connsiteY8" fmla="*/ 845646 h 845646"/>
                    <a:gd name="connsiteX9" fmla="*/ 293858 w 293858"/>
                    <a:gd name="connsiteY9" fmla="*/ 700641 h 845646"/>
                    <a:gd name="connsiteX10" fmla="*/ 161686 w 293858"/>
                    <a:gd name="connsiteY10" fmla="*/ 621723 h 8456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3858" h="845646">
                      <a:moveTo>
                        <a:pt x="161686" y="621723"/>
                      </a:moveTo>
                      <a:cubicBezTo>
                        <a:pt x="161045" y="621723"/>
                        <a:pt x="160403" y="621081"/>
                        <a:pt x="159761" y="621081"/>
                      </a:cubicBezTo>
                      <a:lnTo>
                        <a:pt x="173236" y="232264"/>
                      </a:lnTo>
                      <a:cubicBezTo>
                        <a:pt x="179009" y="71861"/>
                        <a:pt x="166819" y="0"/>
                        <a:pt x="144363" y="0"/>
                      </a:cubicBezTo>
                      <a:cubicBezTo>
                        <a:pt x="121907" y="0"/>
                        <a:pt x="109716" y="71219"/>
                        <a:pt x="115490" y="232264"/>
                      </a:cubicBezTo>
                      <a:lnTo>
                        <a:pt x="128964" y="621723"/>
                      </a:lnTo>
                      <a:cubicBezTo>
                        <a:pt x="128323" y="621723"/>
                        <a:pt x="128323" y="621723"/>
                        <a:pt x="128323" y="622365"/>
                      </a:cubicBezTo>
                      <a:cubicBezTo>
                        <a:pt x="55820" y="627498"/>
                        <a:pt x="0" y="660220"/>
                        <a:pt x="0" y="700641"/>
                      </a:cubicBezTo>
                      <a:cubicBezTo>
                        <a:pt x="0" y="744271"/>
                        <a:pt x="65444" y="845646"/>
                        <a:pt x="146929" y="845646"/>
                      </a:cubicBezTo>
                      <a:cubicBezTo>
                        <a:pt x="227773" y="845646"/>
                        <a:pt x="293858" y="744271"/>
                        <a:pt x="293858" y="700641"/>
                      </a:cubicBezTo>
                      <a:cubicBezTo>
                        <a:pt x="293217" y="658937"/>
                        <a:pt x="235472" y="625573"/>
                        <a:pt x="161686" y="621723"/>
                      </a:cubicBezTo>
                      <a:close/>
                    </a:path>
                  </a:pathLst>
                </a:custGeom>
                <a:solidFill>
                  <a:srgbClr val="98A3A3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2" name="Freeform: Shape 331">
                  <a:extLst>
                    <a:ext uri="{FF2B5EF4-FFF2-40B4-BE49-F238E27FC236}">
                      <a16:creationId xmlns:a16="http://schemas.microsoft.com/office/drawing/2014/main" id="{0DC53D2F-52F7-4DC7-92FE-5C1E89AAE8BE}"/>
                    </a:ext>
                  </a:extLst>
                </p:cNvPr>
                <p:cNvSpPr/>
                <p:nvPr/>
              </p:nvSpPr>
              <p:spPr>
                <a:xfrm>
                  <a:off x="6323098" y="1764436"/>
                  <a:ext cx="96241" cy="880934"/>
                </a:xfrm>
                <a:custGeom>
                  <a:avLst/>
                  <a:gdLst>
                    <a:gd name="connsiteX0" fmla="*/ 64803 w 96241"/>
                    <a:gd name="connsiteY0" fmla="*/ 626856 h 880934"/>
                    <a:gd name="connsiteX1" fmla="*/ 77635 w 96241"/>
                    <a:gd name="connsiteY1" fmla="*/ 240605 h 880934"/>
                    <a:gd name="connsiteX2" fmla="*/ 48762 w 96241"/>
                    <a:gd name="connsiteY2" fmla="*/ 0 h 880934"/>
                    <a:gd name="connsiteX3" fmla="*/ 19890 w 96241"/>
                    <a:gd name="connsiteY3" fmla="*/ 240605 h 880934"/>
                    <a:gd name="connsiteX4" fmla="*/ 32722 w 96241"/>
                    <a:gd name="connsiteY4" fmla="*/ 626856 h 880934"/>
                    <a:gd name="connsiteX5" fmla="*/ 0 w 96241"/>
                    <a:gd name="connsiteY5" fmla="*/ 658937 h 880934"/>
                    <a:gd name="connsiteX6" fmla="*/ 0 w 96241"/>
                    <a:gd name="connsiteY6" fmla="*/ 880935 h 880934"/>
                    <a:gd name="connsiteX7" fmla="*/ 48121 w 96241"/>
                    <a:gd name="connsiteY7" fmla="*/ 653162 h 880934"/>
                    <a:gd name="connsiteX8" fmla="*/ 96242 w 96241"/>
                    <a:gd name="connsiteY8" fmla="*/ 880935 h 880934"/>
                    <a:gd name="connsiteX9" fmla="*/ 96242 w 96241"/>
                    <a:gd name="connsiteY9" fmla="*/ 658937 h 880934"/>
                    <a:gd name="connsiteX10" fmla="*/ 64803 w 96241"/>
                    <a:gd name="connsiteY10" fmla="*/ 626856 h 880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6241" h="880934">
                      <a:moveTo>
                        <a:pt x="64803" y="626856"/>
                      </a:moveTo>
                      <a:lnTo>
                        <a:pt x="77635" y="240605"/>
                      </a:lnTo>
                      <a:cubicBezTo>
                        <a:pt x="83410" y="74427"/>
                        <a:pt x="71219" y="0"/>
                        <a:pt x="48762" y="0"/>
                      </a:cubicBezTo>
                      <a:cubicBezTo>
                        <a:pt x="26306" y="0"/>
                        <a:pt x="14116" y="73786"/>
                        <a:pt x="19890" y="240605"/>
                      </a:cubicBezTo>
                      <a:lnTo>
                        <a:pt x="32722" y="626856"/>
                      </a:lnTo>
                      <a:cubicBezTo>
                        <a:pt x="13474" y="631347"/>
                        <a:pt x="0" y="643538"/>
                        <a:pt x="0" y="658937"/>
                      </a:cubicBezTo>
                      <a:lnTo>
                        <a:pt x="0" y="880935"/>
                      </a:lnTo>
                      <a:cubicBezTo>
                        <a:pt x="26948" y="880935"/>
                        <a:pt x="21173" y="653162"/>
                        <a:pt x="48121" y="653162"/>
                      </a:cubicBezTo>
                      <a:cubicBezTo>
                        <a:pt x="74427" y="653162"/>
                        <a:pt x="78918" y="880935"/>
                        <a:pt x="96242" y="880935"/>
                      </a:cubicBezTo>
                      <a:lnTo>
                        <a:pt x="96242" y="658937"/>
                      </a:lnTo>
                      <a:cubicBezTo>
                        <a:pt x="94959" y="644180"/>
                        <a:pt x="82126" y="631989"/>
                        <a:pt x="64803" y="626856"/>
                      </a:cubicBezTo>
                      <a:close/>
                    </a:path>
                  </a:pathLst>
                </a:custGeom>
                <a:solidFill>
                  <a:srgbClr val="98A3A3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3" name="Freeform: Shape 332">
                  <a:extLst>
                    <a:ext uri="{FF2B5EF4-FFF2-40B4-BE49-F238E27FC236}">
                      <a16:creationId xmlns:a16="http://schemas.microsoft.com/office/drawing/2014/main" id="{DCA82EBA-70FA-4AC7-9FC4-2BD993D51F6D}"/>
                    </a:ext>
                  </a:extLst>
                </p:cNvPr>
                <p:cNvSpPr/>
                <p:nvPr/>
              </p:nvSpPr>
              <p:spPr>
                <a:xfrm>
                  <a:off x="6547055" y="1759303"/>
                  <a:ext cx="70565" cy="263702"/>
                </a:xfrm>
                <a:custGeom>
                  <a:avLst/>
                  <a:gdLst>
                    <a:gd name="connsiteX0" fmla="*/ 2532 w 70565"/>
                    <a:gd name="connsiteY0" fmla="*/ 263703 h 263702"/>
                    <a:gd name="connsiteX1" fmla="*/ 68618 w 70565"/>
                    <a:gd name="connsiteY1" fmla="*/ 263703 h 263702"/>
                    <a:gd name="connsiteX2" fmla="*/ 69260 w 70565"/>
                    <a:gd name="connsiteY2" fmla="*/ 237397 h 263702"/>
                    <a:gd name="connsiteX3" fmla="*/ 47446 w 70565"/>
                    <a:gd name="connsiteY3" fmla="*/ 5774 h 263702"/>
                    <a:gd name="connsiteX4" fmla="*/ 35255 w 70565"/>
                    <a:gd name="connsiteY4" fmla="*/ 0 h 263702"/>
                    <a:gd name="connsiteX5" fmla="*/ 23064 w 70565"/>
                    <a:gd name="connsiteY5" fmla="*/ 5774 h 263702"/>
                    <a:gd name="connsiteX6" fmla="*/ 1249 w 70565"/>
                    <a:gd name="connsiteY6" fmla="*/ 237397 h 263702"/>
                    <a:gd name="connsiteX7" fmla="*/ 2532 w 70565"/>
                    <a:gd name="connsiteY7" fmla="*/ 263703 h 2637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565" h="263702">
                      <a:moveTo>
                        <a:pt x="2532" y="263703"/>
                      </a:moveTo>
                      <a:lnTo>
                        <a:pt x="68618" y="263703"/>
                      </a:lnTo>
                      <a:lnTo>
                        <a:pt x="69260" y="237397"/>
                      </a:lnTo>
                      <a:cubicBezTo>
                        <a:pt x="73752" y="103300"/>
                        <a:pt x="66694" y="25665"/>
                        <a:pt x="47446" y="5774"/>
                      </a:cubicBezTo>
                      <a:cubicBezTo>
                        <a:pt x="43595" y="1925"/>
                        <a:pt x="39746" y="0"/>
                        <a:pt x="35255" y="0"/>
                      </a:cubicBezTo>
                      <a:cubicBezTo>
                        <a:pt x="30763" y="0"/>
                        <a:pt x="26914" y="1925"/>
                        <a:pt x="23064" y="5774"/>
                      </a:cubicBezTo>
                      <a:cubicBezTo>
                        <a:pt x="4457" y="25665"/>
                        <a:pt x="-3242" y="103300"/>
                        <a:pt x="1249" y="237397"/>
                      </a:cubicBezTo>
                      <a:lnTo>
                        <a:pt x="2532" y="263703"/>
                      </a:lnTo>
                      <a:close/>
                    </a:path>
                  </a:pathLst>
                </a:custGeom>
                <a:solidFill>
                  <a:srgbClr val="34495E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4" name="Freeform: Shape 333">
                  <a:extLst>
                    <a:ext uri="{FF2B5EF4-FFF2-40B4-BE49-F238E27FC236}">
                      <a16:creationId xmlns:a16="http://schemas.microsoft.com/office/drawing/2014/main" id="{206C6A21-1FC9-4514-9E5F-33ABCEE013CC}"/>
                    </a:ext>
                  </a:extLst>
                </p:cNvPr>
                <p:cNvSpPr/>
                <p:nvPr/>
              </p:nvSpPr>
              <p:spPr>
                <a:xfrm>
                  <a:off x="6793394" y="1768285"/>
                  <a:ext cx="69305" cy="254720"/>
                </a:xfrm>
                <a:custGeom>
                  <a:avLst/>
                  <a:gdLst>
                    <a:gd name="connsiteX0" fmla="*/ 2572 w 69305"/>
                    <a:gd name="connsiteY0" fmla="*/ 254720 h 254720"/>
                    <a:gd name="connsiteX1" fmla="*/ 66092 w 69305"/>
                    <a:gd name="connsiteY1" fmla="*/ 254720 h 254720"/>
                    <a:gd name="connsiteX2" fmla="*/ 68017 w 69305"/>
                    <a:gd name="connsiteY2" fmla="*/ 189918 h 254720"/>
                    <a:gd name="connsiteX3" fmla="*/ 51977 w 69305"/>
                    <a:gd name="connsiteY3" fmla="*/ 7058 h 254720"/>
                    <a:gd name="connsiteX4" fmla="*/ 34653 w 69305"/>
                    <a:gd name="connsiteY4" fmla="*/ 0 h 254720"/>
                    <a:gd name="connsiteX5" fmla="*/ 17329 w 69305"/>
                    <a:gd name="connsiteY5" fmla="*/ 7058 h 254720"/>
                    <a:gd name="connsiteX6" fmla="*/ 1289 w 69305"/>
                    <a:gd name="connsiteY6" fmla="*/ 189918 h 254720"/>
                    <a:gd name="connsiteX7" fmla="*/ 2572 w 69305"/>
                    <a:gd name="connsiteY7" fmla="*/ 254720 h 254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9305" h="254720">
                      <a:moveTo>
                        <a:pt x="2572" y="254720"/>
                      </a:moveTo>
                      <a:lnTo>
                        <a:pt x="66092" y="254720"/>
                      </a:lnTo>
                      <a:lnTo>
                        <a:pt x="68017" y="189918"/>
                      </a:lnTo>
                      <a:cubicBezTo>
                        <a:pt x="72508" y="56462"/>
                        <a:pt x="64809" y="20532"/>
                        <a:pt x="51977" y="7058"/>
                      </a:cubicBezTo>
                      <a:cubicBezTo>
                        <a:pt x="47485" y="2566"/>
                        <a:pt x="41711" y="0"/>
                        <a:pt x="34653" y="0"/>
                      </a:cubicBezTo>
                      <a:cubicBezTo>
                        <a:pt x="27595" y="0"/>
                        <a:pt x="21820" y="2566"/>
                        <a:pt x="17329" y="7058"/>
                      </a:cubicBezTo>
                      <a:cubicBezTo>
                        <a:pt x="4497" y="20532"/>
                        <a:pt x="-3202" y="57104"/>
                        <a:pt x="1289" y="189918"/>
                      </a:cubicBezTo>
                      <a:lnTo>
                        <a:pt x="2572" y="254720"/>
                      </a:lnTo>
                      <a:close/>
                    </a:path>
                  </a:pathLst>
                </a:custGeom>
                <a:solidFill>
                  <a:srgbClr val="34495E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5" name="Freeform: Shape 334">
                  <a:extLst>
                    <a:ext uri="{FF2B5EF4-FFF2-40B4-BE49-F238E27FC236}">
                      <a16:creationId xmlns:a16="http://schemas.microsoft.com/office/drawing/2014/main" id="{259478A0-DA65-46B0-8A79-89E7EBA4EA1B}"/>
                    </a:ext>
                  </a:extLst>
                </p:cNvPr>
                <p:cNvSpPr/>
                <p:nvPr/>
              </p:nvSpPr>
              <p:spPr>
                <a:xfrm>
                  <a:off x="7071838" y="1766360"/>
                  <a:ext cx="70621" cy="256645"/>
                </a:xfrm>
                <a:custGeom>
                  <a:avLst/>
                  <a:gdLst>
                    <a:gd name="connsiteX0" fmla="*/ 2588 w 70621"/>
                    <a:gd name="connsiteY0" fmla="*/ 256645 h 256645"/>
                    <a:gd name="connsiteX1" fmla="*/ 68675 w 70621"/>
                    <a:gd name="connsiteY1" fmla="*/ 256645 h 256645"/>
                    <a:gd name="connsiteX2" fmla="*/ 69316 w 70621"/>
                    <a:gd name="connsiteY2" fmla="*/ 237397 h 256645"/>
                    <a:gd name="connsiteX3" fmla="*/ 47501 w 70621"/>
                    <a:gd name="connsiteY3" fmla="*/ 5775 h 256645"/>
                    <a:gd name="connsiteX4" fmla="*/ 35310 w 70621"/>
                    <a:gd name="connsiteY4" fmla="*/ 0 h 256645"/>
                    <a:gd name="connsiteX5" fmla="*/ 23120 w 70621"/>
                    <a:gd name="connsiteY5" fmla="*/ 5775 h 256645"/>
                    <a:gd name="connsiteX6" fmla="*/ 1305 w 70621"/>
                    <a:gd name="connsiteY6" fmla="*/ 237397 h 256645"/>
                    <a:gd name="connsiteX7" fmla="*/ 2588 w 70621"/>
                    <a:gd name="connsiteY7" fmla="*/ 256645 h 256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621" h="256645">
                      <a:moveTo>
                        <a:pt x="2588" y="256645"/>
                      </a:moveTo>
                      <a:lnTo>
                        <a:pt x="68675" y="256645"/>
                      </a:lnTo>
                      <a:lnTo>
                        <a:pt x="69316" y="237397"/>
                      </a:lnTo>
                      <a:cubicBezTo>
                        <a:pt x="73807" y="103300"/>
                        <a:pt x="66750" y="25665"/>
                        <a:pt x="47501" y="5775"/>
                      </a:cubicBezTo>
                      <a:cubicBezTo>
                        <a:pt x="43652" y="1925"/>
                        <a:pt x="39802" y="0"/>
                        <a:pt x="35310" y="0"/>
                      </a:cubicBezTo>
                      <a:cubicBezTo>
                        <a:pt x="30819" y="0"/>
                        <a:pt x="26970" y="1925"/>
                        <a:pt x="23120" y="5775"/>
                      </a:cubicBezTo>
                      <a:cubicBezTo>
                        <a:pt x="3872" y="25665"/>
                        <a:pt x="-3186" y="103300"/>
                        <a:pt x="1305" y="237397"/>
                      </a:cubicBezTo>
                      <a:lnTo>
                        <a:pt x="2588" y="256645"/>
                      </a:lnTo>
                      <a:close/>
                    </a:path>
                  </a:pathLst>
                </a:custGeom>
                <a:solidFill>
                  <a:srgbClr val="34495E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6" name="Freeform: Shape 335">
                  <a:extLst>
                    <a:ext uri="{FF2B5EF4-FFF2-40B4-BE49-F238E27FC236}">
                      <a16:creationId xmlns:a16="http://schemas.microsoft.com/office/drawing/2014/main" id="{5CCFFDA7-BC34-4937-BDBA-38A03E7751A3}"/>
                    </a:ext>
                  </a:extLst>
                </p:cNvPr>
                <p:cNvSpPr/>
                <p:nvPr/>
              </p:nvSpPr>
              <p:spPr>
                <a:xfrm>
                  <a:off x="6335908" y="1759303"/>
                  <a:ext cx="70621" cy="263702"/>
                </a:xfrm>
                <a:custGeom>
                  <a:avLst/>
                  <a:gdLst>
                    <a:gd name="connsiteX0" fmla="*/ 2589 w 70621"/>
                    <a:gd name="connsiteY0" fmla="*/ 263703 h 263702"/>
                    <a:gd name="connsiteX1" fmla="*/ 68675 w 70621"/>
                    <a:gd name="connsiteY1" fmla="*/ 263703 h 263702"/>
                    <a:gd name="connsiteX2" fmla="*/ 69316 w 70621"/>
                    <a:gd name="connsiteY2" fmla="*/ 245738 h 263702"/>
                    <a:gd name="connsiteX3" fmla="*/ 47502 w 70621"/>
                    <a:gd name="connsiteY3" fmla="*/ 5774 h 263702"/>
                    <a:gd name="connsiteX4" fmla="*/ 35311 w 70621"/>
                    <a:gd name="connsiteY4" fmla="*/ 0 h 263702"/>
                    <a:gd name="connsiteX5" fmla="*/ 23120 w 70621"/>
                    <a:gd name="connsiteY5" fmla="*/ 5774 h 263702"/>
                    <a:gd name="connsiteX6" fmla="*/ 1305 w 70621"/>
                    <a:gd name="connsiteY6" fmla="*/ 245738 h 263702"/>
                    <a:gd name="connsiteX7" fmla="*/ 2589 w 70621"/>
                    <a:gd name="connsiteY7" fmla="*/ 263703 h 2637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0621" h="263702">
                      <a:moveTo>
                        <a:pt x="2589" y="263703"/>
                      </a:moveTo>
                      <a:lnTo>
                        <a:pt x="68675" y="263703"/>
                      </a:lnTo>
                      <a:lnTo>
                        <a:pt x="69316" y="245738"/>
                      </a:lnTo>
                      <a:cubicBezTo>
                        <a:pt x="73808" y="106508"/>
                        <a:pt x="66750" y="25665"/>
                        <a:pt x="47502" y="5774"/>
                      </a:cubicBezTo>
                      <a:cubicBezTo>
                        <a:pt x="43652" y="1925"/>
                        <a:pt x="39802" y="0"/>
                        <a:pt x="35311" y="0"/>
                      </a:cubicBezTo>
                      <a:cubicBezTo>
                        <a:pt x="30819" y="0"/>
                        <a:pt x="26970" y="1925"/>
                        <a:pt x="23120" y="5774"/>
                      </a:cubicBezTo>
                      <a:cubicBezTo>
                        <a:pt x="3872" y="25665"/>
                        <a:pt x="-3186" y="106508"/>
                        <a:pt x="1305" y="245738"/>
                      </a:cubicBezTo>
                      <a:lnTo>
                        <a:pt x="2589" y="263703"/>
                      </a:lnTo>
                      <a:close/>
                    </a:path>
                  </a:pathLst>
                </a:custGeom>
                <a:solidFill>
                  <a:srgbClr val="34495E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337" name="Freeform: Shape 336">
                <a:extLst>
                  <a:ext uri="{FF2B5EF4-FFF2-40B4-BE49-F238E27FC236}">
                    <a16:creationId xmlns:a16="http://schemas.microsoft.com/office/drawing/2014/main" id="{1B76B79C-9F31-4018-89A1-95EA9C11D2EE}"/>
                  </a:ext>
                </a:extLst>
              </p:cNvPr>
              <p:cNvSpPr/>
              <p:nvPr/>
            </p:nvSpPr>
            <p:spPr>
              <a:xfrm>
                <a:off x="6982676" y="2402199"/>
                <a:ext cx="254078" cy="123189"/>
              </a:xfrm>
              <a:custGeom>
                <a:avLst/>
                <a:gdLst>
                  <a:gd name="connsiteX0" fmla="*/ 254079 w 254078"/>
                  <a:gd name="connsiteY0" fmla="*/ 61595 h 123189"/>
                  <a:gd name="connsiteX1" fmla="*/ 127039 w 254078"/>
                  <a:gd name="connsiteY1" fmla="*/ 123190 h 123189"/>
                  <a:gd name="connsiteX2" fmla="*/ 0 w 254078"/>
                  <a:gd name="connsiteY2" fmla="*/ 61595 h 123189"/>
                  <a:gd name="connsiteX3" fmla="*/ 127039 w 254078"/>
                  <a:gd name="connsiteY3" fmla="*/ 0 h 123189"/>
                  <a:gd name="connsiteX4" fmla="*/ 254079 w 254078"/>
                  <a:gd name="connsiteY4" fmla="*/ 61595 h 123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4078" h="123189">
                    <a:moveTo>
                      <a:pt x="254079" y="61595"/>
                    </a:moveTo>
                    <a:cubicBezTo>
                      <a:pt x="254079" y="95600"/>
                      <a:pt x="196975" y="123190"/>
                      <a:pt x="127039" y="123190"/>
                    </a:cubicBezTo>
                    <a:cubicBezTo>
                      <a:pt x="57103" y="123190"/>
                      <a:pt x="0" y="95600"/>
                      <a:pt x="0" y="61595"/>
                    </a:cubicBezTo>
                    <a:cubicBezTo>
                      <a:pt x="0" y="27589"/>
                      <a:pt x="57103" y="0"/>
                      <a:pt x="127039" y="0"/>
                    </a:cubicBezTo>
                    <a:cubicBezTo>
                      <a:pt x="197616" y="0"/>
                      <a:pt x="254079" y="27589"/>
                      <a:pt x="254079" y="61595"/>
                    </a:cubicBezTo>
                    <a:close/>
                  </a:path>
                </a:pathLst>
              </a:custGeom>
              <a:solidFill>
                <a:srgbClr val="BDC3C7"/>
              </a:solidFill>
              <a:ln w="64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38" name="-">
            <a:extLst>
              <a:ext uri="{FF2B5EF4-FFF2-40B4-BE49-F238E27FC236}">
                <a16:creationId xmlns:a16="http://schemas.microsoft.com/office/drawing/2014/main" id="{5350D3D7-8A3D-40DC-BA8B-B90D10A11B5D}"/>
              </a:ext>
            </a:extLst>
          </p:cNvPr>
          <p:cNvGrpSpPr/>
          <p:nvPr/>
        </p:nvGrpSpPr>
        <p:grpSpPr>
          <a:xfrm>
            <a:off x="6538922" y="0"/>
            <a:ext cx="3122089" cy="1574517"/>
            <a:chOff x="6325022" y="0"/>
            <a:chExt cx="3122089" cy="1574517"/>
          </a:xfrm>
          <a:effectLst>
            <a:outerShdw dist="101600" algn="bl" rotWithShape="0">
              <a:prstClr val="black">
                <a:alpha val="10000"/>
              </a:prstClr>
            </a:outerShdw>
          </a:effectLst>
        </p:grpSpPr>
        <p:sp>
          <p:nvSpPr>
            <p:cNvPr id="139" name="-">
              <a:extLst>
                <a:ext uri="{FF2B5EF4-FFF2-40B4-BE49-F238E27FC236}">
                  <a16:creationId xmlns:a16="http://schemas.microsoft.com/office/drawing/2014/main" id="{A08E7B29-B7DC-442A-A5B4-B849984E5AC5}"/>
                </a:ext>
              </a:extLst>
            </p:cNvPr>
            <p:cNvSpPr/>
            <p:nvPr/>
          </p:nvSpPr>
          <p:spPr>
            <a:xfrm>
              <a:off x="6368652" y="106507"/>
              <a:ext cx="3034188" cy="1277451"/>
            </a:xfrm>
            <a:custGeom>
              <a:avLst/>
              <a:gdLst>
                <a:gd name="connsiteX0" fmla="*/ 585793 w 3034188"/>
                <a:gd name="connsiteY0" fmla="*/ 0 h 1277451"/>
                <a:gd name="connsiteX1" fmla="*/ 0 w 3034188"/>
                <a:gd name="connsiteY1" fmla="*/ 1277452 h 1277451"/>
                <a:gd name="connsiteX2" fmla="*/ 3034189 w 3034188"/>
                <a:gd name="connsiteY2" fmla="*/ 1277452 h 1277451"/>
                <a:gd name="connsiteX3" fmla="*/ 2448396 w 3034188"/>
                <a:gd name="connsiteY3" fmla="*/ 53254 h 1277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34188" h="1277451">
                  <a:moveTo>
                    <a:pt x="585793" y="0"/>
                  </a:moveTo>
                  <a:lnTo>
                    <a:pt x="0" y="1277452"/>
                  </a:lnTo>
                  <a:lnTo>
                    <a:pt x="3034189" y="1277452"/>
                  </a:lnTo>
                  <a:lnTo>
                    <a:pt x="2448396" y="53254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64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-">
              <a:extLst>
                <a:ext uri="{FF2B5EF4-FFF2-40B4-BE49-F238E27FC236}">
                  <a16:creationId xmlns:a16="http://schemas.microsoft.com/office/drawing/2014/main" id="{D81A63DE-9292-47CD-9129-EFAB891F71AB}"/>
                </a:ext>
              </a:extLst>
            </p:cNvPr>
            <p:cNvSpPr/>
            <p:nvPr/>
          </p:nvSpPr>
          <p:spPr>
            <a:xfrm>
              <a:off x="6841521" y="0"/>
              <a:ext cx="2089092" cy="159761"/>
            </a:xfrm>
            <a:custGeom>
              <a:avLst/>
              <a:gdLst>
                <a:gd name="connsiteX0" fmla="*/ 0 w 2089092"/>
                <a:gd name="connsiteY0" fmla="*/ 0 h 159761"/>
                <a:gd name="connsiteX1" fmla="*/ 2089093 w 2089092"/>
                <a:gd name="connsiteY1" fmla="*/ 0 h 159761"/>
                <a:gd name="connsiteX2" fmla="*/ 2089093 w 2089092"/>
                <a:gd name="connsiteY2" fmla="*/ 159762 h 159761"/>
                <a:gd name="connsiteX3" fmla="*/ 0 w 2089092"/>
                <a:gd name="connsiteY3" fmla="*/ 159762 h 15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9092" h="159761">
                  <a:moveTo>
                    <a:pt x="0" y="0"/>
                  </a:moveTo>
                  <a:lnTo>
                    <a:pt x="2089093" y="0"/>
                  </a:lnTo>
                  <a:lnTo>
                    <a:pt x="2089093" y="159762"/>
                  </a:lnTo>
                  <a:lnTo>
                    <a:pt x="0" y="15976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64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-">
              <a:extLst>
                <a:ext uri="{FF2B5EF4-FFF2-40B4-BE49-F238E27FC236}">
                  <a16:creationId xmlns:a16="http://schemas.microsoft.com/office/drawing/2014/main" id="{8875B769-5020-4793-8CAC-05514C856101}"/>
                </a:ext>
              </a:extLst>
            </p:cNvPr>
            <p:cNvSpPr/>
            <p:nvPr/>
          </p:nvSpPr>
          <p:spPr>
            <a:xfrm>
              <a:off x="6325022" y="1376901"/>
              <a:ext cx="3122089" cy="197616"/>
            </a:xfrm>
            <a:custGeom>
              <a:avLst/>
              <a:gdLst>
                <a:gd name="connsiteX0" fmla="*/ 0 w 3122089"/>
                <a:gd name="connsiteY0" fmla="*/ 0 h 197616"/>
                <a:gd name="connsiteX1" fmla="*/ 3122090 w 3122089"/>
                <a:gd name="connsiteY1" fmla="*/ 0 h 197616"/>
                <a:gd name="connsiteX2" fmla="*/ 3122090 w 3122089"/>
                <a:gd name="connsiteY2" fmla="*/ 197617 h 197616"/>
                <a:gd name="connsiteX3" fmla="*/ 0 w 3122089"/>
                <a:gd name="connsiteY3" fmla="*/ 197617 h 197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22089" h="197616">
                  <a:moveTo>
                    <a:pt x="0" y="0"/>
                  </a:moveTo>
                  <a:lnTo>
                    <a:pt x="3122090" y="0"/>
                  </a:lnTo>
                  <a:lnTo>
                    <a:pt x="3122090" y="197617"/>
                  </a:lnTo>
                  <a:lnTo>
                    <a:pt x="0" y="197617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641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2" name="-">
            <a:extLst>
              <a:ext uri="{FF2B5EF4-FFF2-40B4-BE49-F238E27FC236}">
                <a16:creationId xmlns:a16="http://schemas.microsoft.com/office/drawing/2014/main" id="{5350D3D7-8A3D-40DC-BA8B-B90D10A11B5D}"/>
              </a:ext>
            </a:extLst>
          </p:cNvPr>
          <p:cNvGrpSpPr/>
          <p:nvPr/>
        </p:nvGrpSpPr>
        <p:grpSpPr>
          <a:xfrm>
            <a:off x="10205742" y="540238"/>
            <a:ext cx="3625756" cy="1633547"/>
            <a:chOff x="9991842" y="540238"/>
            <a:chExt cx="3625756" cy="1633547"/>
          </a:xfrm>
          <a:effectLst>
            <a:outerShdw dist="254000" dir="11700000" algn="tr" rotWithShape="0">
              <a:prstClr val="black">
                <a:alpha val="10000"/>
              </a:prstClr>
            </a:outerShdw>
          </a:effectLst>
        </p:grpSpPr>
        <p:grpSp>
          <p:nvGrpSpPr>
            <p:cNvPr id="143" name="Graphic 125">
              <a:extLst>
                <a:ext uri="{FF2B5EF4-FFF2-40B4-BE49-F238E27FC236}">
                  <a16:creationId xmlns:a16="http://schemas.microsoft.com/office/drawing/2014/main" id="{5350D3D7-8A3D-40DC-BA8B-B90D10A11B5D}"/>
                </a:ext>
              </a:extLst>
            </p:cNvPr>
            <p:cNvGrpSpPr/>
            <p:nvPr/>
          </p:nvGrpSpPr>
          <p:grpSpPr>
            <a:xfrm>
              <a:off x="9991842" y="540238"/>
              <a:ext cx="3625756" cy="1633547"/>
              <a:chOff x="9991842" y="540238"/>
              <a:chExt cx="3625756" cy="1633547"/>
            </a:xfrm>
          </p:grpSpPr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30D7308A-E417-43A9-B3C0-4E187063788F}"/>
                  </a:ext>
                </a:extLst>
              </p:cNvPr>
              <p:cNvSpPr/>
              <p:nvPr/>
            </p:nvSpPr>
            <p:spPr>
              <a:xfrm>
                <a:off x="13402016" y="625572"/>
                <a:ext cx="128964" cy="1548212"/>
              </a:xfrm>
              <a:custGeom>
                <a:avLst/>
                <a:gdLst>
                  <a:gd name="connsiteX0" fmla="*/ 0 w 128964"/>
                  <a:gd name="connsiteY0" fmla="*/ 0 h 1548212"/>
                  <a:gd name="connsiteX1" fmla="*/ 128965 w 128964"/>
                  <a:gd name="connsiteY1" fmla="*/ 0 h 1548212"/>
                  <a:gd name="connsiteX2" fmla="*/ 128965 w 128964"/>
                  <a:gd name="connsiteY2" fmla="*/ 1548213 h 1548212"/>
                  <a:gd name="connsiteX3" fmla="*/ 0 w 128964"/>
                  <a:gd name="connsiteY3" fmla="*/ 1548213 h 1548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964" h="1548212">
                    <a:moveTo>
                      <a:pt x="0" y="0"/>
                    </a:moveTo>
                    <a:lnTo>
                      <a:pt x="128965" y="0"/>
                    </a:lnTo>
                    <a:lnTo>
                      <a:pt x="128965" y="1548213"/>
                    </a:lnTo>
                    <a:lnTo>
                      <a:pt x="0" y="1548213"/>
                    </a:lnTo>
                    <a:close/>
                  </a:path>
                </a:pathLst>
              </a:custGeom>
              <a:solidFill>
                <a:srgbClr val="E0E0E0"/>
              </a:solidFill>
              <a:ln w="64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45" name="Graphic 125">
                <a:extLst>
                  <a:ext uri="{FF2B5EF4-FFF2-40B4-BE49-F238E27FC236}">
                    <a16:creationId xmlns:a16="http://schemas.microsoft.com/office/drawing/2014/main" id="{5350D3D7-8A3D-40DC-BA8B-B90D10A11B5D}"/>
                  </a:ext>
                </a:extLst>
              </p:cNvPr>
              <p:cNvGrpSpPr/>
              <p:nvPr/>
            </p:nvGrpSpPr>
            <p:grpSpPr>
              <a:xfrm>
                <a:off x="9991842" y="540238"/>
                <a:ext cx="3625756" cy="1633547"/>
                <a:chOff x="9991842" y="540238"/>
                <a:chExt cx="3625756" cy="1633547"/>
              </a:xfrm>
            </p:grpSpPr>
            <p:grpSp>
              <p:nvGrpSpPr>
                <p:cNvPr id="146" name="Graphic 125">
                  <a:extLst>
                    <a:ext uri="{FF2B5EF4-FFF2-40B4-BE49-F238E27FC236}">
                      <a16:creationId xmlns:a16="http://schemas.microsoft.com/office/drawing/2014/main" id="{5350D3D7-8A3D-40DC-BA8B-B90D10A11B5D}"/>
                    </a:ext>
                  </a:extLst>
                </p:cNvPr>
                <p:cNvGrpSpPr/>
                <p:nvPr/>
              </p:nvGrpSpPr>
              <p:grpSpPr>
                <a:xfrm>
                  <a:off x="11840329" y="615948"/>
                  <a:ext cx="1585220" cy="1493398"/>
                  <a:chOff x="11840329" y="615948"/>
                  <a:chExt cx="1585220" cy="1493398"/>
                </a:xfrm>
              </p:grpSpPr>
              <p:grpSp>
                <p:nvGrpSpPr>
                  <p:cNvPr id="147" name="Graphic 125">
                    <a:extLst>
                      <a:ext uri="{FF2B5EF4-FFF2-40B4-BE49-F238E27FC236}">
                        <a16:creationId xmlns:a16="http://schemas.microsoft.com/office/drawing/2014/main" id="{5350D3D7-8A3D-40DC-BA8B-B90D10A11B5D}"/>
                      </a:ext>
                    </a:extLst>
                  </p:cNvPr>
                  <p:cNvGrpSpPr/>
                  <p:nvPr/>
                </p:nvGrpSpPr>
                <p:grpSpPr>
                  <a:xfrm>
                    <a:off x="11840329" y="615948"/>
                    <a:ext cx="792392" cy="1493033"/>
                    <a:chOff x="11840329" y="615948"/>
                    <a:chExt cx="792392" cy="1493033"/>
                  </a:xfrm>
                </p:grpSpPr>
                <p:sp>
                  <p:nvSpPr>
                    <p:cNvPr id="148" name="Freeform: Shape 147">
                      <a:extLst>
                        <a:ext uri="{FF2B5EF4-FFF2-40B4-BE49-F238E27FC236}">
                          <a16:creationId xmlns:a16="http://schemas.microsoft.com/office/drawing/2014/main" id="{9F3BF7E0-2D2C-43E0-A1A5-1EB8C99BD8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840329" y="615948"/>
                      <a:ext cx="792392" cy="1493033"/>
                    </a:xfrm>
                    <a:custGeom>
                      <a:avLst/>
                      <a:gdLst>
                        <a:gd name="connsiteX0" fmla="*/ 0 w 792392"/>
                        <a:gd name="connsiteY0" fmla="*/ 0 h 1493033"/>
                        <a:gd name="connsiteX1" fmla="*/ 792392 w 792392"/>
                        <a:gd name="connsiteY1" fmla="*/ 0 h 1493033"/>
                        <a:gd name="connsiteX2" fmla="*/ 792392 w 792392"/>
                        <a:gd name="connsiteY2" fmla="*/ 1493034 h 1493033"/>
                        <a:gd name="connsiteX3" fmla="*/ 0 w 792392"/>
                        <a:gd name="connsiteY3" fmla="*/ 1493034 h 14930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792392" h="1493033">
                          <a:moveTo>
                            <a:pt x="0" y="0"/>
                          </a:moveTo>
                          <a:lnTo>
                            <a:pt x="792392" y="0"/>
                          </a:lnTo>
                          <a:lnTo>
                            <a:pt x="792392" y="1493034"/>
                          </a:lnTo>
                          <a:lnTo>
                            <a:pt x="0" y="1493034"/>
                          </a:lnTo>
                          <a:close/>
                        </a:path>
                      </a:pathLst>
                    </a:custGeom>
                    <a:solidFill>
                      <a:srgbClr val="4E768E"/>
                    </a:solidFill>
                    <a:ln w="641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9" name="Freeform: Shape 148">
                      <a:extLst>
                        <a:ext uri="{FF2B5EF4-FFF2-40B4-BE49-F238E27FC236}">
                          <a16:creationId xmlns:a16="http://schemas.microsoft.com/office/drawing/2014/main" id="{60A16DBF-F452-4557-84E6-8848EAEC6C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960953" y="773143"/>
                      <a:ext cx="532538" cy="1178643"/>
                    </a:xfrm>
                    <a:custGeom>
                      <a:avLst/>
                      <a:gdLst>
                        <a:gd name="connsiteX0" fmla="*/ 0 w 532538"/>
                        <a:gd name="connsiteY0" fmla="*/ 0 h 1178643"/>
                        <a:gd name="connsiteX1" fmla="*/ 532539 w 532538"/>
                        <a:gd name="connsiteY1" fmla="*/ 0 h 1178643"/>
                        <a:gd name="connsiteX2" fmla="*/ 532539 w 532538"/>
                        <a:gd name="connsiteY2" fmla="*/ 1178644 h 1178643"/>
                        <a:gd name="connsiteX3" fmla="*/ 0 w 532538"/>
                        <a:gd name="connsiteY3" fmla="*/ 1178644 h 117864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32538" h="1178643">
                          <a:moveTo>
                            <a:pt x="0" y="0"/>
                          </a:moveTo>
                          <a:lnTo>
                            <a:pt x="532539" y="0"/>
                          </a:lnTo>
                          <a:lnTo>
                            <a:pt x="532539" y="1178644"/>
                          </a:lnTo>
                          <a:lnTo>
                            <a:pt x="0" y="1178644"/>
                          </a:lnTo>
                          <a:close/>
                        </a:path>
                      </a:pathLst>
                    </a:custGeom>
                    <a:noFill/>
                    <a:ln w="1701" cap="flat">
                      <a:solidFill>
                        <a:srgbClr val="2E4654"/>
                      </a:solidFill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2" name="Freeform: Shape 151">
                      <a:extLst>
                        <a:ext uri="{FF2B5EF4-FFF2-40B4-BE49-F238E27FC236}">
                          <a16:creationId xmlns:a16="http://schemas.microsoft.com/office/drawing/2014/main" id="{CED76941-D11D-495C-A61A-E333B1FCE6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327956" y="1801649"/>
                      <a:ext cx="109074" cy="123189"/>
                    </a:xfrm>
                    <a:custGeom>
                      <a:avLst/>
                      <a:gdLst>
                        <a:gd name="connsiteX0" fmla="*/ 109074 w 109074"/>
                        <a:gd name="connsiteY0" fmla="*/ 61595 h 123189"/>
                        <a:gd name="connsiteX1" fmla="*/ 54537 w 109074"/>
                        <a:gd name="connsiteY1" fmla="*/ 123190 h 123189"/>
                        <a:gd name="connsiteX2" fmla="*/ 0 w 109074"/>
                        <a:gd name="connsiteY2" fmla="*/ 61595 h 123189"/>
                        <a:gd name="connsiteX3" fmla="*/ 54537 w 109074"/>
                        <a:gd name="connsiteY3" fmla="*/ 0 h 123189"/>
                        <a:gd name="connsiteX4" fmla="*/ 109074 w 109074"/>
                        <a:gd name="connsiteY4" fmla="*/ 61595 h 12318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9074" h="123189">
                          <a:moveTo>
                            <a:pt x="109074" y="61595"/>
                          </a:moveTo>
                          <a:cubicBezTo>
                            <a:pt x="109074" y="95601"/>
                            <a:pt x="84693" y="123190"/>
                            <a:pt x="54537" y="123190"/>
                          </a:cubicBezTo>
                          <a:cubicBezTo>
                            <a:pt x="24381" y="123190"/>
                            <a:pt x="0" y="95601"/>
                            <a:pt x="0" y="61595"/>
                          </a:cubicBezTo>
                          <a:cubicBezTo>
                            <a:pt x="0" y="27589"/>
                            <a:pt x="24381" y="0"/>
                            <a:pt x="54537" y="0"/>
                          </a:cubicBezTo>
                          <a:cubicBezTo>
                            <a:pt x="84693" y="0"/>
                            <a:pt x="109074" y="27589"/>
                            <a:pt x="109074" y="61595"/>
                          </a:cubicBezTo>
                          <a:close/>
                        </a:path>
                      </a:pathLst>
                    </a:custGeom>
                    <a:solidFill>
                      <a:srgbClr val="515148"/>
                    </a:solidFill>
                    <a:ln w="641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53" name="Graphic 125">
                    <a:extLst>
                      <a:ext uri="{FF2B5EF4-FFF2-40B4-BE49-F238E27FC236}">
                        <a16:creationId xmlns:a16="http://schemas.microsoft.com/office/drawing/2014/main" id="{5350D3D7-8A3D-40DC-BA8B-B90D10A11B5D}"/>
                      </a:ext>
                    </a:extLst>
                  </p:cNvPr>
                  <p:cNvGrpSpPr/>
                  <p:nvPr/>
                </p:nvGrpSpPr>
                <p:grpSpPr>
                  <a:xfrm>
                    <a:off x="12633157" y="616313"/>
                    <a:ext cx="792392" cy="1493033"/>
                    <a:chOff x="12633157" y="616313"/>
                    <a:chExt cx="792392" cy="1493033"/>
                  </a:xfrm>
                </p:grpSpPr>
                <p:sp>
                  <p:nvSpPr>
                    <p:cNvPr id="154" name="Freeform: Shape 153">
                      <a:extLst>
                        <a:ext uri="{FF2B5EF4-FFF2-40B4-BE49-F238E27FC236}">
                          <a16:creationId xmlns:a16="http://schemas.microsoft.com/office/drawing/2014/main" id="{487E2636-3F13-4132-B540-AC2EF0DA0D6E}"/>
                        </a:ext>
                      </a:extLst>
                    </p:cNvPr>
                    <p:cNvSpPr/>
                    <p:nvPr/>
                  </p:nvSpPr>
                  <p:spPr>
                    <a:xfrm rot="-10800000">
                      <a:off x="12633157" y="616313"/>
                      <a:ext cx="792392" cy="1493033"/>
                    </a:xfrm>
                    <a:custGeom>
                      <a:avLst/>
                      <a:gdLst>
                        <a:gd name="connsiteX0" fmla="*/ 0 w 792392"/>
                        <a:gd name="connsiteY0" fmla="*/ 0 h 1493033"/>
                        <a:gd name="connsiteX1" fmla="*/ 792392 w 792392"/>
                        <a:gd name="connsiteY1" fmla="*/ 0 h 1493033"/>
                        <a:gd name="connsiteX2" fmla="*/ 792392 w 792392"/>
                        <a:gd name="connsiteY2" fmla="*/ 1493034 h 1493033"/>
                        <a:gd name="connsiteX3" fmla="*/ -1 w 792392"/>
                        <a:gd name="connsiteY3" fmla="*/ 1493034 h 14930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792392" h="1493033">
                          <a:moveTo>
                            <a:pt x="0" y="0"/>
                          </a:moveTo>
                          <a:lnTo>
                            <a:pt x="792392" y="0"/>
                          </a:lnTo>
                          <a:lnTo>
                            <a:pt x="792392" y="1493034"/>
                          </a:lnTo>
                          <a:lnTo>
                            <a:pt x="-1" y="1493034"/>
                          </a:lnTo>
                          <a:close/>
                        </a:path>
                      </a:pathLst>
                    </a:custGeom>
                    <a:solidFill>
                      <a:srgbClr val="4E768E"/>
                    </a:solidFill>
                    <a:ln w="641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5" name="Freeform: Shape 154">
                      <a:extLst>
                        <a:ext uri="{FF2B5EF4-FFF2-40B4-BE49-F238E27FC236}">
                          <a16:creationId xmlns:a16="http://schemas.microsoft.com/office/drawing/2014/main" id="{2EC87E29-83EE-4154-B56B-5AE9E5B4FD27}"/>
                        </a:ext>
                      </a:extLst>
                    </p:cNvPr>
                    <p:cNvSpPr/>
                    <p:nvPr/>
                  </p:nvSpPr>
                  <p:spPr>
                    <a:xfrm rot="-10800000">
                      <a:off x="12771525" y="773512"/>
                      <a:ext cx="532538" cy="1178643"/>
                    </a:xfrm>
                    <a:custGeom>
                      <a:avLst/>
                      <a:gdLst>
                        <a:gd name="connsiteX0" fmla="*/ 0 w 532538"/>
                        <a:gd name="connsiteY0" fmla="*/ 0 h 1178643"/>
                        <a:gd name="connsiteX1" fmla="*/ 532540 w 532538"/>
                        <a:gd name="connsiteY1" fmla="*/ 0 h 1178643"/>
                        <a:gd name="connsiteX2" fmla="*/ 532540 w 532538"/>
                        <a:gd name="connsiteY2" fmla="*/ 1178644 h 1178643"/>
                        <a:gd name="connsiteX3" fmla="*/ 1 w 532538"/>
                        <a:gd name="connsiteY3" fmla="*/ 1178644 h 117864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32538" h="1178643">
                          <a:moveTo>
                            <a:pt x="0" y="0"/>
                          </a:moveTo>
                          <a:lnTo>
                            <a:pt x="532540" y="0"/>
                          </a:lnTo>
                          <a:lnTo>
                            <a:pt x="532540" y="1178644"/>
                          </a:lnTo>
                          <a:lnTo>
                            <a:pt x="1" y="1178644"/>
                          </a:lnTo>
                          <a:close/>
                        </a:path>
                      </a:pathLst>
                    </a:custGeom>
                    <a:noFill/>
                    <a:ln w="1701" cap="flat">
                      <a:solidFill>
                        <a:srgbClr val="2E4654"/>
                      </a:solidFill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7" name="Freeform: Shape 156">
                      <a:extLst>
                        <a:ext uri="{FF2B5EF4-FFF2-40B4-BE49-F238E27FC236}">
                          <a16:creationId xmlns:a16="http://schemas.microsoft.com/office/drawing/2014/main" id="{F9B31263-35C1-4914-ABFA-20B9ACDC85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833546" y="1815112"/>
                      <a:ext cx="109074" cy="123200"/>
                    </a:xfrm>
                    <a:custGeom>
                      <a:avLst/>
                      <a:gdLst>
                        <a:gd name="connsiteX0" fmla="*/ 0 w 109074"/>
                        <a:gd name="connsiteY0" fmla="*/ 61606 h 123200"/>
                        <a:gd name="connsiteX1" fmla="*/ 54537 w 109074"/>
                        <a:gd name="connsiteY1" fmla="*/ 123201 h 123200"/>
                        <a:gd name="connsiteX2" fmla="*/ 109074 w 109074"/>
                        <a:gd name="connsiteY2" fmla="*/ 61606 h 123200"/>
                        <a:gd name="connsiteX3" fmla="*/ 54537 w 109074"/>
                        <a:gd name="connsiteY3" fmla="*/ 11 h 123200"/>
                        <a:gd name="connsiteX4" fmla="*/ 0 w 109074"/>
                        <a:gd name="connsiteY4" fmla="*/ 61606 h 1232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9074" h="123200">
                          <a:moveTo>
                            <a:pt x="0" y="61606"/>
                          </a:moveTo>
                          <a:cubicBezTo>
                            <a:pt x="0" y="95611"/>
                            <a:pt x="24382" y="123201"/>
                            <a:pt x="54537" y="123201"/>
                          </a:cubicBezTo>
                          <a:cubicBezTo>
                            <a:pt x="84693" y="123201"/>
                            <a:pt x="109074" y="95611"/>
                            <a:pt x="109074" y="61606"/>
                          </a:cubicBezTo>
                          <a:cubicBezTo>
                            <a:pt x="109074" y="27600"/>
                            <a:pt x="84693" y="11"/>
                            <a:pt x="54537" y="11"/>
                          </a:cubicBezTo>
                          <a:cubicBezTo>
                            <a:pt x="25023" y="-631"/>
                            <a:pt x="0" y="27600"/>
                            <a:pt x="0" y="61606"/>
                          </a:cubicBezTo>
                          <a:close/>
                        </a:path>
                      </a:pathLst>
                    </a:custGeom>
                    <a:solidFill>
                      <a:srgbClr val="515148"/>
                    </a:solidFill>
                    <a:ln w="641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59" name="Freeform: Shape 158">
                    <a:extLst>
                      <a:ext uri="{FF2B5EF4-FFF2-40B4-BE49-F238E27FC236}">
                        <a16:creationId xmlns:a16="http://schemas.microsoft.com/office/drawing/2014/main" id="{E156E813-224D-42EB-857A-A8227B990EDC}"/>
                      </a:ext>
                    </a:extLst>
                  </p:cNvPr>
                  <p:cNvSpPr/>
                  <p:nvPr/>
                </p:nvSpPr>
                <p:spPr>
                  <a:xfrm>
                    <a:off x="12632722" y="648670"/>
                    <a:ext cx="6416" cy="1460311"/>
                  </a:xfrm>
                  <a:custGeom>
                    <a:avLst/>
                    <a:gdLst>
                      <a:gd name="connsiteX0" fmla="*/ 6416 w 6416"/>
                      <a:gd name="connsiteY0" fmla="*/ 0 h 1460311"/>
                      <a:gd name="connsiteX1" fmla="*/ 0 w 6416"/>
                      <a:gd name="connsiteY1" fmla="*/ 1460312 h 1460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6416" h="1460311">
                        <a:moveTo>
                          <a:pt x="6416" y="0"/>
                        </a:moveTo>
                        <a:lnTo>
                          <a:pt x="0" y="1460312"/>
                        </a:lnTo>
                      </a:path>
                    </a:pathLst>
                  </a:custGeom>
                  <a:ln w="1701" cap="flat">
                    <a:solidFill>
                      <a:srgbClr val="6C849D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60" name="Graphic 125">
                  <a:extLst>
                    <a:ext uri="{FF2B5EF4-FFF2-40B4-BE49-F238E27FC236}">
                      <a16:creationId xmlns:a16="http://schemas.microsoft.com/office/drawing/2014/main" id="{5350D3D7-8A3D-40DC-BA8B-B90D10A11B5D}"/>
                    </a:ext>
                  </a:extLst>
                </p:cNvPr>
                <p:cNvGrpSpPr/>
                <p:nvPr/>
              </p:nvGrpSpPr>
              <p:grpSpPr>
                <a:xfrm>
                  <a:off x="10158020" y="615948"/>
                  <a:ext cx="1585359" cy="1493398"/>
                  <a:chOff x="10158020" y="615948"/>
                  <a:chExt cx="1585359" cy="1493398"/>
                </a:xfrm>
              </p:grpSpPr>
              <p:grpSp>
                <p:nvGrpSpPr>
                  <p:cNvPr id="161" name="Graphic 125">
                    <a:extLst>
                      <a:ext uri="{FF2B5EF4-FFF2-40B4-BE49-F238E27FC236}">
                        <a16:creationId xmlns:a16="http://schemas.microsoft.com/office/drawing/2014/main" id="{5350D3D7-8A3D-40DC-BA8B-B90D10A11B5D}"/>
                      </a:ext>
                    </a:extLst>
                  </p:cNvPr>
                  <p:cNvGrpSpPr/>
                  <p:nvPr/>
                </p:nvGrpSpPr>
                <p:grpSpPr>
                  <a:xfrm>
                    <a:off x="10158020" y="615948"/>
                    <a:ext cx="792392" cy="1493033"/>
                    <a:chOff x="10158020" y="615948"/>
                    <a:chExt cx="792392" cy="1493033"/>
                  </a:xfrm>
                </p:grpSpPr>
                <p:sp>
                  <p:nvSpPr>
                    <p:cNvPr id="162" name="Freeform: Shape 161">
                      <a:extLst>
                        <a:ext uri="{FF2B5EF4-FFF2-40B4-BE49-F238E27FC236}">
                          <a16:creationId xmlns:a16="http://schemas.microsoft.com/office/drawing/2014/main" id="{210C7574-7810-4BF7-9E48-0C4B1FC910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58020" y="615948"/>
                      <a:ext cx="792392" cy="1493033"/>
                    </a:xfrm>
                    <a:custGeom>
                      <a:avLst/>
                      <a:gdLst>
                        <a:gd name="connsiteX0" fmla="*/ 0 w 792392"/>
                        <a:gd name="connsiteY0" fmla="*/ 0 h 1493033"/>
                        <a:gd name="connsiteX1" fmla="*/ 792392 w 792392"/>
                        <a:gd name="connsiteY1" fmla="*/ 0 h 1493033"/>
                        <a:gd name="connsiteX2" fmla="*/ 792392 w 792392"/>
                        <a:gd name="connsiteY2" fmla="*/ 1493034 h 1493033"/>
                        <a:gd name="connsiteX3" fmla="*/ 0 w 792392"/>
                        <a:gd name="connsiteY3" fmla="*/ 1493034 h 14930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792392" h="1493033">
                          <a:moveTo>
                            <a:pt x="0" y="0"/>
                          </a:moveTo>
                          <a:lnTo>
                            <a:pt x="792392" y="0"/>
                          </a:lnTo>
                          <a:lnTo>
                            <a:pt x="792392" y="1493034"/>
                          </a:lnTo>
                          <a:lnTo>
                            <a:pt x="0" y="1493034"/>
                          </a:lnTo>
                          <a:close/>
                        </a:path>
                      </a:pathLst>
                    </a:custGeom>
                    <a:solidFill>
                      <a:srgbClr val="4E768E"/>
                    </a:solidFill>
                    <a:ln w="641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3" name="Freeform: Shape 162">
                      <a:extLst>
                        <a:ext uri="{FF2B5EF4-FFF2-40B4-BE49-F238E27FC236}">
                          <a16:creationId xmlns:a16="http://schemas.microsoft.com/office/drawing/2014/main" id="{0FE7328B-24E3-4B6F-A02F-5BD10F4CC4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79284" y="773143"/>
                      <a:ext cx="532538" cy="1178643"/>
                    </a:xfrm>
                    <a:custGeom>
                      <a:avLst/>
                      <a:gdLst>
                        <a:gd name="connsiteX0" fmla="*/ 0 w 532538"/>
                        <a:gd name="connsiteY0" fmla="*/ 0 h 1178643"/>
                        <a:gd name="connsiteX1" fmla="*/ 532539 w 532538"/>
                        <a:gd name="connsiteY1" fmla="*/ 0 h 1178643"/>
                        <a:gd name="connsiteX2" fmla="*/ 532539 w 532538"/>
                        <a:gd name="connsiteY2" fmla="*/ 1178644 h 1178643"/>
                        <a:gd name="connsiteX3" fmla="*/ 0 w 532538"/>
                        <a:gd name="connsiteY3" fmla="*/ 1178644 h 117864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32538" h="1178643">
                          <a:moveTo>
                            <a:pt x="0" y="0"/>
                          </a:moveTo>
                          <a:lnTo>
                            <a:pt x="532539" y="0"/>
                          </a:lnTo>
                          <a:lnTo>
                            <a:pt x="532539" y="1178644"/>
                          </a:lnTo>
                          <a:lnTo>
                            <a:pt x="0" y="1178644"/>
                          </a:lnTo>
                          <a:close/>
                        </a:path>
                      </a:pathLst>
                    </a:custGeom>
                    <a:noFill/>
                    <a:ln w="1701" cap="flat">
                      <a:solidFill>
                        <a:srgbClr val="2E4654"/>
                      </a:solidFill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5" name="Freeform: Shape 164">
                      <a:extLst>
                        <a:ext uri="{FF2B5EF4-FFF2-40B4-BE49-F238E27FC236}">
                          <a16:creationId xmlns:a16="http://schemas.microsoft.com/office/drawing/2014/main" id="{21FE5709-DE37-403A-AAEA-2526A8AEB1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22547" y="1815112"/>
                      <a:ext cx="109074" cy="123200"/>
                    </a:xfrm>
                    <a:custGeom>
                      <a:avLst/>
                      <a:gdLst>
                        <a:gd name="connsiteX0" fmla="*/ 109074 w 109074"/>
                        <a:gd name="connsiteY0" fmla="*/ 61606 h 123200"/>
                        <a:gd name="connsiteX1" fmla="*/ 54537 w 109074"/>
                        <a:gd name="connsiteY1" fmla="*/ 123201 h 123200"/>
                        <a:gd name="connsiteX2" fmla="*/ 0 w 109074"/>
                        <a:gd name="connsiteY2" fmla="*/ 61606 h 123200"/>
                        <a:gd name="connsiteX3" fmla="*/ 54537 w 109074"/>
                        <a:gd name="connsiteY3" fmla="*/ 11 h 123200"/>
                        <a:gd name="connsiteX4" fmla="*/ 109074 w 109074"/>
                        <a:gd name="connsiteY4" fmla="*/ 61606 h 1232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9074" h="123200">
                          <a:moveTo>
                            <a:pt x="109074" y="61606"/>
                          </a:moveTo>
                          <a:cubicBezTo>
                            <a:pt x="109074" y="95611"/>
                            <a:pt x="84693" y="123201"/>
                            <a:pt x="54537" y="123201"/>
                          </a:cubicBezTo>
                          <a:cubicBezTo>
                            <a:pt x="24382" y="123201"/>
                            <a:pt x="0" y="95611"/>
                            <a:pt x="0" y="61606"/>
                          </a:cubicBezTo>
                          <a:cubicBezTo>
                            <a:pt x="0" y="27600"/>
                            <a:pt x="24382" y="11"/>
                            <a:pt x="54537" y="11"/>
                          </a:cubicBezTo>
                          <a:cubicBezTo>
                            <a:pt x="84051" y="-631"/>
                            <a:pt x="109074" y="27600"/>
                            <a:pt x="109074" y="61606"/>
                          </a:cubicBezTo>
                          <a:close/>
                        </a:path>
                      </a:pathLst>
                    </a:custGeom>
                    <a:solidFill>
                      <a:srgbClr val="515148"/>
                    </a:solidFill>
                    <a:ln w="641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67" name="Graphic 125">
                    <a:extLst>
                      <a:ext uri="{FF2B5EF4-FFF2-40B4-BE49-F238E27FC236}">
                        <a16:creationId xmlns:a16="http://schemas.microsoft.com/office/drawing/2014/main" id="{5350D3D7-8A3D-40DC-BA8B-B90D10A11B5D}"/>
                      </a:ext>
                    </a:extLst>
                  </p:cNvPr>
                  <p:cNvGrpSpPr/>
                  <p:nvPr/>
                </p:nvGrpSpPr>
                <p:grpSpPr>
                  <a:xfrm>
                    <a:off x="10950987" y="616313"/>
                    <a:ext cx="792392" cy="1493033"/>
                    <a:chOff x="10950987" y="616313"/>
                    <a:chExt cx="792392" cy="1493033"/>
                  </a:xfrm>
                </p:grpSpPr>
                <p:sp>
                  <p:nvSpPr>
                    <p:cNvPr id="168" name="Freeform: Shape 167">
                      <a:extLst>
                        <a:ext uri="{FF2B5EF4-FFF2-40B4-BE49-F238E27FC236}">
                          <a16:creationId xmlns:a16="http://schemas.microsoft.com/office/drawing/2014/main" id="{EDCAA3A2-512D-4F58-A0E5-79AA453A061E}"/>
                        </a:ext>
                      </a:extLst>
                    </p:cNvPr>
                    <p:cNvSpPr/>
                    <p:nvPr/>
                  </p:nvSpPr>
                  <p:spPr>
                    <a:xfrm rot="-10800000">
                      <a:off x="10950987" y="616313"/>
                      <a:ext cx="792392" cy="1493033"/>
                    </a:xfrm>
                    <a:custGeom>
                      <a:avLst/>
                      <a:gdLst>
                        <a:gd name="connsiteX0" fmla="*/ 0 w 792392"/>
                        <a:gd name="connsiteY0" fmla="*/ 0 h 1493033"/>
                        <a:gd name="connsiteX1" fmla="*/ 792393 w 792392"/>
                        <a:gd name="connsiteY1" fmla="*/ 0 h 1493033"/>
                        <a:gd name="connsiteX2" fmla="*/ 792393 w 792392"/>
                        <a:gd name="connsiteY2" fmla="*/ 1493034 h 1493033"/>
                        <a:gd name="connsiteX3" fmla="*/ 0 w 792392"/>
                        <a:gd name="connsiteY3" fmla="*/ 1493034 h 149303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792392" h="1493033">
                          <a:moveTo>
                            <a:pt x="0" y="0"/>
                          </a:moveTo>
                          <a:lnTo>
                            <a:pt x="792393" y="0"/>
                          </a:lnTo>
                          <a:lnTo>
                            <a:pt x="792393" y="1493034"/>
                          </a:lnTo>
                          <a:lnTo>
                            <a:pt x="0" y="1493034"/>
                          </a:lnTo>
                          <a:close/>
                        </a:path>
                      </a:pathLst>
                    </a:custGeom>
                    <a:solidFill>
                      <a:srgbClr val="4E768E"/>
                    </a:solidFill>
                    <a:ln w="641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9" name="Freeform: Shape 168">
                      <a:extLst>
                        <a:ext uri="{FF2B5EF4-FFF2-40B4-BE49-F238E27FC236}">
                          <a16:creationId xmlns:a16="http://schemas.microsoft.com/office/drawing/2014/main" id="{BC899DFD-CE4D-462A-BD4F-C43A2258D8E3}"/>
                        </a:ext>
                      </a:extLst>
                    </p:cNvPr>
                    <p:cNvSpPr/>
                    <p:nvPr/>
                  </p:nvSpPr>
                  <p:spPr>
                    <a:xfrm rot="-10800000">
                      <a:off x="11089998" y="773512"/>
                      <a:ext cx="532538" cy="1178643"/>
                    </a:xfrm>
                    <a:custGeom>
                      <a:avLst/>
                      <a:gdLst>
                        <a:gd name="connsiteX0" fmla="*/ 0 w 532538"/>
                        <a:gd name="connsiteY0" fmla="*/ 0 h 1178643"/>
                        <a:gd name="connsiteX1" fmla="*/ 532539 w 532538"/>
                        <a:gd name="connsiteY1" fmla="*/ 0 h 1178643"/>
                        <a:gd name="connsiteX2" fmla="*/ 532539 w 532538"/>
                        <a:gd name="connsiteY2" fmla="*/ 1178644 h 1178643"/>
                        <a:gd name="connsiteX3" fmla="*/ 0 w 532538"/>
                        <a:gd name="connsiteY3" fmla="*/ 1178644 h 117864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32538" h="1178643">
                          <a:moveTo>
                            <a:pt x="0" y="0"/>
                          </a:moveTo>
                          <a:lnTo>
                            <a:pt x="532539" y="0"/>
                          </a:lnTo>
                          <a:lnTo>
                            <a:pt x="532539" y="1178644"/>
                          </a:lnTo>
                          <a:lnTo>
                            <a:pt x="0" y="1178644"/>
                          </a:lnTo>
                          <a:close/>
                        </a:path>
                      </a:pathLst>
                    </a:custGeom>
                    <a:noFill/>
                    <a:ln w="1701" cap="flat">
                      <a:solidFill>
                        <a:srgbClr val="2E4654"/>
                      </a:solidFill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1" name="Freeform: Shape 170">
                      <a:extLst>
                        <a:ext uri="{FF2B5EF4-FFF2-40B4-BE49-F238E27FC236}">
                          <a16:creationId xmlns:a16="http://schemas.microsoft.com/office/drawing/2014/main" id="{26403432-A0D9-4314-977E-97F5C28D1C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151878" y="1815112"/>
                      <a:ext cx="109074" cy="123200"/>
                    </a:xfrm>
                    <a:custGeom>
                      <a:avLst/>
                      <a:gdLst>
                        <a:gd name="connsiteX0" fmla="*/ 0 w 109074"/>
                        <a:gd name="connsiteY0" fmla="*/ 61606 h 123200"/>
                        <a:gd name="connsiteX1" fmla="*/ 54537 w 109074"/>
                        <a:gd name="connsiteY1" fmla="*/ 123201 h 123200"/>
                        <a:gd name="connsiteX2" fmla="*/ 109074 w 109074"/>
                        <a:gd name="connsiteY2" fmla="*/ 61606 h 123200"/>
                        <a:gd name="connsiteX3" fmla="*/ 54537 w 109074"/>
                        <a:gd name="connsiteY3" fmla="*/ 11 h 123200"/>
                        <a:gd name="connsiteX4" fmla="*/ 0 w 109074"/>
                        <a:gd name="connsiteY4" fmla="*/ 61606 h 1232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9074" h="123200">
                          <a:moveTo>
                            <a:pt x="0" y="61606"/>
                          </a:moveTo>
                          <a:cubicBezTo>
                            <a:pt x="0" y="95611"/>
                            <a:pt x="24382" y="123201"/>
                            <a:pt x="54537" y="123201"/>
                          </a:cubicBezTo>
                          <a:cubicBezTo>
                            <a:pt x="84693" y="123201"/>
                            <a:pt x="109074" y="95611"/>
                            <a:pt x="109074" y="61606"/>
                          </a:cubicBezTo>
                          <a:cubicBezTo>
                            <a:pt x="109074" y="27600"/>
                            <a:pt x="84693" y="11"/>
                            <a:pt x="54537" y="11"/>
                          </a:cubicBezTo>
                          <a:cubicBezTo>
                            <a:pt x="24382" y="-631"/>
                            <a:pt x="0" y="27600"/>
                            <a:pt x="0" y="61606"/>
                          </a:cubicBezTo>
                          <a:close/>
                        </a:path>
                      </a:pathLst>
                    </a:custGeom>
                    <a:solidFill>
                      <a:srgbClr val="515148"/>
                    </a:solidFill>
                    <a:ln w="641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73" name="Freeform: Shape 172">
                    <a:extLst>
                      <a:ext uri="{FF2B5EF4-FFF2-40B4-BE49-F238E27FC236}">
                        <a16:creationId xmlns:a16="http://schemas.microsoft.com/office/drawing/2014/main" id="{CDA5267B-3196-476C-A3C2-009D5C3EDC03}"/>
                      </a:ext>
                    </a:extLst>
                  </p:cNvPr>
                  <p:cNvSpPr/>
                  <p:nvPr/>
                </p:nvSpPr>
                <p:spPr>
                  <a:xfrm>
                    <a:off x="10951054" y="648670"/>
                    <a:ext cx="5774" cy="1460311"/>
                  </a:xfrm>
                  <a:custGeom>
                    <a:avLst/>
                    <a:gdLst>
                      <a:gd name="connsiteX0" fmla="*/ 5774 w 5774"/>
                      <a:gd name="connsiteY0" fmla="*/ 0 h 1460311"/>
                      <a:gd name="connsiteX1" fmla="*/ 0 w 5774"/>
                      <a:gd name="connsiteY1" fmla="*/ 1460312 h 1460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5774" h="1460311">
                        <a:moveTo>
                          <a:pt x="5774" y="0"/>
                        </a:moveTo>
                        <a:lnTo>
                          <a:pt x="0" y="1460312"/>
                        </a:lnTo>
                      </a:path>
                    </a:pathLst>
                  </a:custGeom>
                  <a:ln w="1701" cap="flat">
                    <a:solidFill>
                      <a:srgbClr val="6C849D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74" name="Freeform: Shape 173">
                  <a:extLst>
                    <a:ext uri="{FF2B5EF4-FFF2-40B4-BE49-F238E27FC236}">
                      <a16:creationId xmlns:a16="http://schemas.microsoft.com/office/drawing/2014/main" id="{239C5E22-098B-4B45-89AE-A2479FF134E8}"/>
                    </a:ext>
                  </a:extLst>
                </p:cNvPr>
                <p:cNvSpPr/>
                <p:nvPr/>
              </p:nvSpPr>
              <p:spPr>
                <a:xfrm>
                  <a:off x="9991842" y="540238"/>
                  <a:ext cx="3625756" cy="119340"/>
                </a:xfrm>
                <a:custGeom>
                  <a:avLst/>
                  <a:gdLst>
                    <a:gd name="connsiteX0" fmla="*/ 0 w 3625756"/>
                    <a:gd name="connsiteY0" fmla="*/ 0 h 119340"/>
                    <a:gd name="connsiteX1" fmla="*/ 3625757 w 3625756"/>
                    <a:gd name="connsiteY1" fmla="*/ 0 h 119340"/>
                    <a:gd name="connsiteX2" fmla="*/ 3625757 w 3625756"/>
                    <a:gd name="connsiteY2" fmla="*/ 119340 h 119340"/>
                    <a:gd name="connsiteX3" fmla="*/ 1 w 3625756"/>
                    <a:gd name="connsiteY3" fmla="*/ 119340 h 119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25756" h="119340">
                      <a:moveTo>
                        <a:pt x="0" y="0"/>
                      </a:moveTo>
                      <a:lnTo>
                        <a:pt x="3625757" y="0"/>
                      </a:lnTo>
                      <a:lnTo>
                        <a:pt x="3625757" y="119340"/>
                      </a:lnTo>
                      <a:lnTo>
                        <a:pt x="1" y="119340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5" name="Freeform: Shape 174">
                  <a:extLst>
                    <a:ext uri="{FF2B5EF4-FFF2-40B4-BE49-F238E27FC236}">
                      <a16:creationId xmlns:a16="http://schemas.microsoft.com/office/drawing/2014/main" id="{FEE913C8-D464-4A31-B8F5-E260051D967A}"/>
                    </a:ext>
                  </a:extLst>
                </p:cNvPr>
                <p:cNvSpPr/>
                <p:nvPr/>
              </p:nvSpPr>
              <p:spPr>
                <a:xfrm>
                  <a:off x="10084876" y="625572"/>
                  <a:ext cx="128964" cy="1548212"/>
                </a:xfrm>
                <a:custGeom>
                  <a:avLst/>
                  <a:gdLst>
                    <a:gd name="connsiteX0" fmla="*/ 0 w 128964"/>
                    <a:gd name="connsiteY0" fmla="*/ 0 h 1548212"/>
                    <a:gd name="connsiteX1" fmla="*/ 128964 w 128964"/>
                    <a:gd name="connsiteY1" fmla="*/ 0 h 1548212"/>
                    <a:gd name="connsiteX2" fmla="*/ 128964 w 128964"/>
                    <a:gd name="connsiteY2" fmla="*/ 1548213 h 1548212"/>
                    <a:gd name="connsiteX3" fmla="*/ 0 w 128964"/>
                    <a:gd name="connsiteY3" fmla="*/ 1548213 h 1548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8964" h="1548212">
                      <a:moveTo>
                        <a:pt x="0" y="0"/>
                      </a:moveTo>
                      <a:lnTo>
                        <a:pt x="128964" y="0"/>
                      </a:lnTo>
                      <a:lnTo>
                        <a:pt x="128964" y="1548213"/>
                      </a:lnTo>
                      <a:lnTo>
                        <a:pt x="0" y="1548213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6" name="Freeform: Shape 175">
                  <a:extLst>
                    <a:ext uri="{FF2B5EF4-FFF2-40B4-BE49-F238E27FC236}">
                      <a16:creationId xmlns:a16="http://schemas.microsoft.com/office/drawing/2014/main" id="{AF93B6CD-F16E-4F52-8B93-4D18DF53C2DC}"/>
                    </a:ext>
                  </a:extLst>
                </p:cNvPr>
                <p:cNvSpPr/>
                <p:nvPr/>
              </p:nvSpPr>
              <p:spPr>
                <a:xfrm>
                  <a:off x="11743446" y="560769"/>
                  <a:ext cx="128964" cy="1548212"/>
                </a:xfrm>
                <a:custGeom>
                  <a:avLst/>
                  <a:gdLst>
                    <a:gd name="connsiteX0" fmla="*/ 0 w 128964"/>
                    <a:gd name="connsiteY0" fmla="*/ 0 h 1548212"/>
                    <a:gd name="connsiteX1" fmla="*/ 128964 w 128964"/>
                    <a:gd name="connsiteY1" fmla="*/ 0 h 1548212"/>
                    <a:gd name="connsiteX2" fmla="*/ 128964 w 128964"/>
                    <a:gd name="connsiteY2" fmla="*/ 1548213 h 1548212"/>
                    <a:gd name="connsiteX3" fmla="*/ 0 w 128964"/>
                    <a:gd name="connsiteY3" fmla="*/ 1548213 h 1548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8964" h="1548212">
                      <a:moveTo>
                        <a:pt x="0" y="0"/>
                      </a:moveTo>
                      <a:lnTo>
                        <a:pt x="128964" y="0"/>
                      </a:lnTo>
                      <a:lnTo>
                        <a:pt x="128964" y="1548213"/>
                      </a:lnTo>
                      <a:lnTo>
                        <a:pt x="0" y="1548213"/>
                      </a:lnTo>
                      <a:close/>
                    </a:path>
                  </a:pathLst>
                </a:custGeom>
                <a:solidFill>
                  <a:srgbClr val="E0E0E0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6108E6BE-2EDC-40B8-A52B-D80AE8B333A3}"/>
                </a:ext>
              </a:extLst>
            </p:cNvPr>
            <p:cNvSpPr/>
            <p:nvPr/>
          </p:nvSpPr>
          <p:spPr>
            <a:xfrm>
              <a:off x="10169569" y="2108982"/>
              <a:ext cx="3293400" cy="6416"/>
            </a:xfrm>
            <a:custGeom>
              <a:avLst/>
              <a:gdLst>
                <a:gd name="connsiteX0" fmla="*/ 0 w 3293400"/>
                <a:gd name="connsiteY0" fmla="*/ 0 h 6416"/>
                <a:gd name="connsiteX1" fmla="*/ 3293401 w 3293400"/>
                <a:gd name="connsiteY1" fmla="*/ 0 h 6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93400" h="6416">
                  <a:moveTo>
                    <a:pt x="0" y="0"/>
                  </a:moveTo>
                  <a:lnTo>
                    <a:pt x="3293401" y="0"/>
                  </a:lnTo>
                </a:path>
              </a:pathLst>
            </a:custGeom>
            <a:ln w="6546" cap="flat">
              <a:solidFill>
                <a:srgbClr val="D2CEC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78" name="-">
            <a:extLst>
              <a:ext uri="{FF2B5EF4-FFF2-40B4-BE49-F238E27FC236}">
                <a16:creationId xmlns:a16="http://schemas.microsoft.com/office/drawing/2014/main" id="{6F2753E2-9AD6-483F-84D1-93C820B442FE}"/>
              </a:ext>
            </a:extLst>
          </p:cNvPr>
          <p:cNvGrpSpPr/>
          <p:nvPr/>
        </p:nvGrpSpPr>
        <p:grpSpPr>
          <a:xfrm>
            <a:off x="121586" y="635784"/>
            <a:ext cx="2029469" cy="4983229"/>
            <a:chOff x="121586" y="635784"/>
            <a:chExt cx="2029469" cy="4983229"/>
          </a:xfrm>
        </p:grpSpPr>
        <p:grpSp>
          <p:nvGrpSpPr>
            <p:cNvPr id="178" name="-">
              <a:extLst>
                <a:ext uri="{FF2B5EF4-FFF2-40B4-BE49-F238E27FC236}">
                  <a16:creationId xmlns:a16="http://schemas.microsoft.com/office/drawing/2014/main" id="{5350D3D7-8A3D-40DC-BA8B-B90D10A11B5D}"/>
                </a:ext>
              </a:extLst>
            </p:cNvPr>
            <p:cNvGrpSpPr/>
            <p:nvPr/>
          </p:nvGrpSpPr>
          <p:grpSpPr>
            <a:xfrm>
              <a:off x="121586" y="1157416"/>
              <a:ext cx="2029469" cy="4461597"/>
              <a:chOff x="442713" y="1092847"/>
              <a:chExt cx="2029469" cy="4461597"/>
            </a:xfrm>
            <a:effectLst>
              <a:outerShdw dist="127000" dir="18900000" algn="bl" rotWithShape="0">
                <a:prstClr val="black">
                  <a:alpha val="10000"/>
                </a:prstClr>
              </a:outerShdw>
            </a:effectLst>
          </p:grpSpPr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id="{97A6E57D-E28D-4CF9-9C0A-835126E0A2FE}"/>
                  </a:ext>
                </a:extLst>
              </p:cNvPr>
              <p:cNvSpPr/>
              <p:nvPr/>
            </p:nvSpPr>
            <p:spPr>
              <a:xfrm>
                <a:off x="495372" y="1092847"/>
                <a:ext cx="1976810" cy="4435471"/>
              </a:xfrm>
              <a:custGeom>
                <a:avLst/>
                <a:gdLst>
                  <a:gd name="connsiteX0" fmla="*/ 0 w 1976810"/>
                  <a:gd name="connsiteY0" fmla="*/ 205958 h 4435471"/>
                  <a:gd name="connsiteX1" fmla="*/ 83410 w 1976810"/>
                  <a:gd name="connsiteY1" fmla="*/ 72502 h 4435471"/>
                  <a:gd name="connsiteX2" fmla="*/ 340055 w 1976810"/>
                  <a:gd name="connsiteY2" fmla="*/ 0 h 4435471"/>
                  <a:gd name="connsiteX3" fmla="*/ 1843996 w 1976810"/>
                  <a:gd name="connsiteY3" fmla="*/ 0 h 4435471"/>
                  <a:gd name="connsiteX4" fmla="*/ 1965903 w 1976810"/>
                  <a:gd name="connsiteY4" fmla="*/ 177727 h 4435471"/>
                  <a:gd name="connsiteX5" fmla="*/ 1976811 w 1976810"/>
                  <a:gd name="connsiteY5" fmla="*/ 4201283 h 4435471"/>
                  <a:gd name="connsiteX6" fmla="*/ 1750963 w 1976810"/>
                  <a:gd name="connsiteY6" fmla="*/ 4435472 h 443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6810" h="4435471">
                    <a:moveTo>
                      <a:pt x="0" y="205958"/>
                    </a:moveTo>
                    <a:cubicBezTo>
                      <a:pt x="0" y="205958"/>
                      <a:pt x="-641" y="112282"/>
                      <a:pt x="83410" y="72502"/>
                    </a:cubicBezTo>
                    <a:cubicBezTo>
                      <a:pt x="167461" y="32722"/>
                      <a:pt x="340055" y="0"/>
                      <a:pt x="340055" y="0"/>
                    </a:cubicBezTo>
                    <a:lnTo>
                      <a:pt x="1843996" y="0"/>
                    </a:lnTo>
                    <a:cubicBezTo>
                      <a:pt x="1942805" y="0"/>
                      <a:pt x="1964620" y="79560"/>
                      <a:pt x="1965903" y="177727"/>
                    </a:cubicBezTo>
                    <a:lnTo>
                      <a:pt x="1976811" y="4201283"/>
                    </a:lnTo>
                    <a:cubicBezTo>
                      <a:pt x="1976811" y="4201283"/>
                      <a:pt x="1883777" y="4435472"/>
                      <a:pt x="1750963" y="4435472"/>
                    </a:cubicBezTo>
                  </a:path>
                </a:pathLst>
              </a:custGeom>
              <a:solidFill>
                <a:srgbClr val="888C8C"/>
              </a:solidFill>
              <a:ln w="64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id="{C7E3B27C-5D49-44A0-BACD-4AB007413E93}"/>
                  </a:ext>
                </a:extLst>
              </p:cNvPr>
              <p:cNvSpPr/>
              <p:nvPr/>
            </p:nvSpPr>
            <p:spPr>
              <a:xfrm>
                <a:off x="442713" y="1190192"/>
                <a:ext cx="1843996" cy="4364252"/>
              </a:xfrm>
              <a:custGeom>
                <a:avLst/>
                <a:gdLst>
                  <a:gd name="connsiteX0" fmla="*/ 1843996 w 1843996"/>
                  <a:gd name="connsiteY0" fmla="*/ 134097 h 4364252"/>
                  <a:gd name="connsiteX1" fmla="*/ 1843996 w 1843996"/>
                  <a:gd name="connsiteY1" fmla="*/ 4230156 h 4364252"/>
                  <a:gd name="connsiteX2" fmla="*/ 1750321 w 1843996"/>
                  <a:gd name="connsiteY2" fmla="*/ 4364253 h 4364252"/>
                  <a:gd name="connsiteX3" fmla="*/ 93676 w 1843996"/>
                  <a:gd name="connsiteY3" fmla="*/ 4364253 h 4364252"/>
                  <a:gd name="connsiteX4" fmla="*/ 0 w 1843996"/>
                  <a:gd name="connsiteY4" fmla="*/ 4230156 h 4364252"/>
                  <a:gd name="connsiteX5" fmla="*/ 0 w 1843996"/>
                  <a:gd name="connsiteY5" fmla="*/ 134097 h 4364252"/>
                  <a:gd name="connsiteX6" fmla="*/ 93676 w 1843996"/>
                  <a:gd name="connsiteY6" fmla="*/ 0 h 4364252"/>
                  <a:gd name="connsiteX7" fmla="*/ 1750321 w 1843996"/>
                  <a:gd name="connsiteY7" fmla="*/ 0 h 4364252"/>
                  <a:gd name="connsiteX8" fmla="*/ 1843996 w 1843996"/>
                  <a:gd name="connsiteY8" fmla="*/ 134097 h 4364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43996" h="4364252">
                    <a:moveTo>
                      <a:pt x="1843996" y="134097"/>
                    </a:moveTo>
                    <a:lnTo>
                      <a:pt x="1843996" y="4230156"/>
                    </a:lnTo>
                    <a:cubicBezTo>
                      <a:pt x="1843996" y="4303941"/>
                      <a:pt x="1801650" y="4364253"/>
                      <a:pt x="1750321" y="4364253"/>
                    </a:cubicBezTo>
                    <a:lnTo>
                      <a:pt x="93676" y="4364253"/>
                    </a:lnTo>
                    <a:cubicBezTo>
                      <a:pt x="41705" y="4364253"/>
                      <a:pt x="0" y="4303941"/>
                      <a:pt x="0" y="4230156"/>
                    </a:cubicBezTo>
                    <a:lnTo>
                      <a:pt x="0" y="134097"/>
                    </a:lnTo>
                    <a:cubicBezTo>
                      <a:pt x="0" y="60312"/>
                      <a:pt x="42346" y="0"/>
                      <a:pt x="93676" y="0"/>
                    </a:cubicBezTo>
                    <a:lnTo>
                      <a:pt x="1750321" y="0"/>
                    </a:lnTo>
                    <a:cubicBezTo>
                      <a:pt x="1801650" y="0"/>
                      <a:pt x="1843996" y="60312"/>
                      <a:pt x="1843996" y="134097"/>
                    </a:cubicBezTo>
                    <a:close/>
                  </a:path>
                </a:pathLst>
              </a:custGeom>
              <a:solidFill>
                <a:srgbClr val="98A3A3"/>
              </a:solidFill>
              <a:ln w="64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1" name="Freeform: Shape 180">
                <a:extLst>
                  <a:ext uri="{FF2B5EF4-FFF2-40B4-BE49-F238E27FC236}">
                    <a16:creationId xmlns:a16="http://schemas.microsoft.com/office/drawing/2014/main" id="{76B8D622-F1C0-4A3B-9AE9-21F3F942A1AE}"/>
                  </a:ext>
                </a:extLst>
              </p:cNvPr>
              <p:cNvSpPr/>
              <p:nvPr/>
            </p:nvSpPr>
            <p:spPr>
              <a:xfrm>
                <a:off x="442713" y="1190192"/>
                <a:ext cx="1653437" cy="1653437"/>
              </a:xfrm>
              <a:custGeom>
                <a:avLst/>
                <a:gdLst>
                  <a:gd name="connsiteX0" fmla="*/ 1653437 w 1653437"/>
                  <a:gd name="connsiteY0" fmla="*/ 0 h 1653437"/>
                  <a:gd name="connsiteX1" fmla="*/ 0 w 1653437"/>
                  <a:gd name="connsiteY1" fmla="*/ 1653437 h 1653437"/>
                  <a:gd name="connsiteX2" fmla="*/ 0 w 1653437"/>
                  <a:gd name="connsiteY2" fmla="*/ 1274886 h 1653437"/>
                  <a:gd name="connsiteX3" fmla="*/ 1274886 w 1653437"/>
                  <a:gd name="connsiteY3" fmla="*/ 0 h 1653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53437" h="1653437">
                    <a:moveTo>
                      <a:pt x="1653437" y="0"/>
                    </a:moveTo>
                    <a:lnTo>
                      <a:pt x="0" y="1653437"/>
                    </a:lnTo>
                    <a:lnTo>
                      <a:pt x="0" y="1274886"/>
                    </a:lnTo>
                    <a:lnTo>
                      <a:pt x="1274886" y="0"/>
                    </a:lnTo>
                    <a:close/>
                  </a:path>
                </a:pathLst>
              </a:custGeom>
              <a:solidFill>
                <a:srgbClr val="F9F9F9">
                  <a:alpha val="10000"/>
                </a:srgbClr>
              </a:solidFill>
              <a:ln w="64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2" name="Freeform: Shape 181">
                <a:extLst>
                  <a:ext uri="{FF2B5EF4-FFF2-40B4-BE49-F238E27FC236}">
                    <a16:creationId xmlns:a16="http://schemas.microsoft.com/office/drawing/2014/main" id="{459F8A91-A580-4EC4-89E7-9F80FB090F83}"/>
                  </a:ext>
                </a:extLst>
              </p:cNvPr>
              <p:cNvSpPr/>
              <p:nvPr/>
            </p:nvSpPr>
            <p:spPr>
              <a:xfrm>
                <a:off x="442713" y="2974518"/>
                <a:ext cx="1843996" cy="2579926"/>
              </a:xfrm>
              <a:custGeom>
                <a:avLst/>
                <a:gdLst>
                  <a:gd name="connsiteX0" fmla="*/ 1843996 w 1843996"/>
                  <a:gd name="connsiteY0" fmla="*/ 0 h 2579926"/>
                  <a:gd name="connsiteX1" fmla="*/ 1843996 w 1843996"/>
                  <a:gd name="connsiteY1" fmla="*/ 1018882 h 2579926"/>
                  <a:gd name="connsiteX2" fmla="*/ 282951 w 1843996"/>
                  <a:gd name="connsiteY2" fmla="*/ 2579927 h 2579926"/>
                  <a:gd name="connsiteX3" fmla="*/ 93676 w 1843996"/>
                  <a:gd name="connsiteY3" fmla="*/ 2579927 h 2579926"/>
                  <a:gd name="connsiteX4" fmla="*/ 0 w 1843996"/>
                  <a:gd name="connsiteY4" fmla="*/ 2445829 h 2579926"/>
                  <a:gd name="connsiteX5" fmla="*/ 0 w 1843996"/>
                  <a:gd name="connsiteY5" fmla="*/ 1843996 h 2579926"/>
                  <a:gd name="connsiteX6" fmla="*/ 1843996 w 1843996"/>
                  <a:gd name="connsiteY6" fmla="*/ 0 h 2579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43996" h="2579926">
                    <a:moveTo>
                      <a:pt x="1843996" y="0"/>
                    </a:moveTo>
                    <a:lnTo>
                      <a:pt x="1843996" y="1018882"/>
                    </a:lnTo>
                    <a:lnTo>
                      <a:pt x="282951" y="2579927"/>
                    </a:lnTo>
                    <a:lnTo>
                      <a:pt x="93676" y="2579927"/>
                    </a:lnTo>
                    <a:cubicBezTo>
                      <a:pt x="41705" y="2579927"/>
                      <a:pt x="0" y="2519615"/>
                      <a:pt x="0" y="2445829"/>
                    </a:cubicBezTo>
                    <a:lnTo>
                      <a:pt x="0" y="1843996"/>
                    </a:lnTo>
                    <a:lnTo>
                      <a:pt x="1843996" y="0"/>
                    </a:lnTo>
                    <a:close/>
                  </a:path>
                </a:pathLst>
              </a:custGeom>
              <a:solidFill>
                <a:srgbClr val="F9F9F9">
                  <a:alpha val="10000"/>
                </a:srgbClr>
              </a:solidFill>
              <a:ln w="64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: Shape 182">
                <a:extLst>
                  <a:ext uri="{FF2B5EF4-FFF2-40B4-BE49-F238E27FC236}">
                    <a16:creationId xmlns:a16="http://schemas.microsoft.com/office/drawing/2014/main" id="{E8D252D1-1C32-4FDF-AB17-6EDCA6797ECB}"/>
                  </a:ext>
                </a:extLst>
              </p:cNvPr>
              <p:cNvSpPr/>
              <p:nvPr/>
            </p:nvSpPr>
            <p:spPr>
              <a:xfrm>
                <a:off x="449129" y="2646654"/>
                <a:ext cx="1837580" cy="34005"/>
              </a:xfrm>
              <a:custGeom>
                <a:avLst/>
                <a:gdLst>
                  <a:gd name="connsiteX0" fmla="*/ 0 w 1837580"/>
                  <a:gd name="connsiteY0" fmla="*/ 0 h 34005"/>
                  <a:gd name="connsiteX1" fmla="*/ 1837580 w 1837580"/>
                  <a:gd name="connsiteY1" fmla="*/ 0 h 34005"/>
                  <a:gd name="connsiteX2" fmla="*/ 1837580 w 1837580"/>
                  <a:gd name="connsiteY2" fmla="*/ 34005 h 34005"/>
                  <a:gd name="connsiteX3" fmla="*/ 0 w 1837580"/>
                  <a:gd name="connsiteY3" fmla="*/ 34005 h 34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37580" h="34005">
                    <a:moveTo>
                      <a:pt x="0" y="0"/>
                    </a:moveTo>
                    <a:lnTo>
                      <a:pt x="1837580" y="0"/>
                    </a:lnTo>
                    <a:lnTo>
                      <a:pt x="1837580" y="34005"/>
                    </a:lnTo>
                    <a:lnTo>
                      <a:pt x="0" y="34005"/>
                    </a:lnTo>
                    <a:close/>
                  </a:path>
                </a:pathLst>
              </a:custGeom>
              <a:solidFill>
                <a:srgbClr val="566472"/>
              </a:solidFill>
              <a:ln w="64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4" name="Freeform: Shape 183">
                <a:extLst>
                  <a:ext uri="{FF2B5EF4-FFF2-40B4-BE49-F238E27FC236}">
                    <a16:creationId xmlns:a16="http://schemas.microsoft.com/office/drawing/2014/main" id="{04FDF0D1-022C-445E-BB0E-F10C03E1E240}"/>
                  </a:ext>
                </a:extLst>
              </p:cNvPr>
              <p:cNvSpPr/>
              <p:nvPr/>
            </p:nvSpPr>
            <p:spPr>
              <a:xfrm>
                <a:off x="569752" y="2964894"/>
                <a:ext cx="119340" cy="873877"/>
              </a:xfrm>
              <a:custGeom>
                <a:avLst/>
                <a:gdLst>
                  <a:gd name="connsiteX0" fmla="*/ 119340 w 119340"/>
                  <a:gd name="connsiteY0" fmla="*/ 843080 h 873877"/>
                  <a:gd name="connsiteX1" fmla="*/ 59670 w 119340"/>
                  <a:gd name="connsiteY1" fmla="*/ 873877 h 873877"/>
                  <a:gd name="connsiteX2" fmla="*/ 59670 w 119340"/>
                  <a:gd name="connsiteY2" fmla="*/ 873877 h 873877"/>
                  <a:gd name="connsiteX3" fmla="*/ 0 w 119340"/>
                  <a:gd name="connsiteY3" fmla="*/ 843080 h 873877"/>
                  <a:gd name="connsiteX4" fmla="*/ 0 w 119340"/>
                  <a:gd name="connsiteY4" fmla="*/ 30797 h 873877"/>
                  <a:gd name="connsiteX5" fmla="*/ 59670 w 119340"/>
                  <a:gd name="connsiteY5" fmla="*/ 0 h 873877"/>
                  <a:gd name="connsiteX6" fmla="*/ 59670 w 119340"/>
                  <a:gd name="connsiteY6" fmla="*/ 0 h 873877"/>
                  <a:gd name="connsiteX7" fmla="*/ 119340 w 119340"/>
                  <a:gd name="connsiteY7" fmla="*/ 30797 h 873877"/>
                  <a:gd name="connsiteX8" fmla="*/ 119340 w 119340"/>
                  <a:gd name="connsiteY8" fmla="*/ 843080 h 873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340" h="873877">
                    <a:moveTo>
                      <a:pt x="119340" y="843080"/>
                    </a:moveTo>
                    <a:cubicBezTo>
                      <a:pt x="119340" y="859761"/>
                      <a:pt x="92392" y="873877"/>
                      <a:pt x="59670" y="873877"/>
                    </a:cubicBezTo>
                    <a:lnTo>
                      <a:pt x="59670" y="873877"/>
                    </a:lnTo>
                    <a:cubicBezTo>
                      <a:pt x="26948" y="873877"/>
                      <a:pt x="0" y="860403"/>
                      <a:pt x="0" y="843080"/>
                    </a:cubicBezTo>
                    <a:lnTo>
                      <a:pt x="0" y="30797"/>
                    </a:lnTo>
                    <a:cubicBezTo>
                      <a:pt x="0" y="14115"/>
                      <a:pt x="26948" y="0"/>
                      <a:pt x="59670" y="0"/>
                    </a:cubicBezTo>
                    <a:lnTo>
                      <a:pt x="59670" y="0"/>
                    </a:lnTo>
                    <a:cubicBezTo>
                      <a:pt x="92392" y="0"/>
                      <a:pt x="119340" y="13474"/>
                      <a:pt x="119340" y="30797"/>
                    </a:cubicBezTo>
                    <a:lnTo>
                      <a:pt x="119340" y="843080"/>
                    </a:lnTo>
                    <a:close/>
                  </a:path>
                </a:pathLst>
              </a:custGeom>
              <a:solidFill>
                <a:schemeClr val="bg1"/>
              </a:solidFill>
              <a:ln w="64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:a16="http://schemas.microsoft.com/office/drawing/2014/main" id="{D94195CA-ADE1-4FC7-A36C-D353225348CC}"/>
                  </a:ext>
                </a:extLst>
              </p:cNvPr>
              <p:cNvSpPr/>
              <p:nvPr/>
            </p:nvSpPr>
            <p:spPr>
              <a:xfrm>
                <a:off x="569752" y="2198166"/>
                <a:ext cx="119340" cy="289367"/>
              </a:xfrm>
              <a:custGeom>
                <a:avLst/>
                <a:gdLst>
                  <a:gd name="connsiteX0" fmla="*/ 119340 w 119340"/>
                  <a:gd name="connsiteY0" fmla="*/ 279102 h 289367"/>
                  <a:gd name="connsiteX1" fmla="*/ 59670 w 119340"/>
                  <a:gd name="connsiteY1" fmla="*/ 289368 h 289367"/>
                  <a:gd name="connsiteX2" fmla="*/ 59670 w 119340"/>
                  <a:gd name="connsiteY2" fmla="*/ 289368 h 289367"/>
                  <a:gd name="connsiteX3" fmla="*/ 0 w 119340"/>
                  <a:gd name="connsiteY3" fmla="*/ 279102 h 289367"/>
                  <a:gd name="connsiteX4" fmla="*/ 0 w 119340"/>
                  <a:gd name="connsiteY4" fmla="*/ 10266 h 289367"/>
                  <a:gd name="connsiteX5" fmla="*/ 59670 w 119340"/>
                  <a:gd name="connsiteY5" fmla="*/ 0 h 289367"/>
                  <a:gd name="connsiteX6" fmla="*/ 59670 w 119340"/>
                  <a:gd name="connsiteY6" fmla="*/ 0 h 289367"/>
                  <a:gd name="connsiteX7" fmla="*/ 119340 w 119340"/>
                  <a:gd name="connsiteY7" fmla="*/ 10266 h 289367"/>
                  <a:gd name="connsiteX8" fmla="*/ 119340 w 119340"/>
                  <a:gd name="connsiteY8" fmla="*/ 279102 h 289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340" h="289367">
                    <a:moveTo>
                      <a:pt x="119340" y="279102"/>
                    </a:moveTo>
                    <a:cubicBezTo>
                      <a:pt x="119340" y="284876"/>
                      <a:pt x="92392" y="289368"/>
                      <a:pt x="59670" y="289368"/>
                    </a:cubicBezTo>
                    <a:lnTo>
                      <a:pt x="59670" y="289368"/>
                    </a:lnTo>
                    <a:cubicBezTo>
                      <a:pt x="26948" y="289368"/>
                      <a:pt x="0" y="284876"/>
                      <a:pt x="0" y="279102"/>
                    </a:cubicBezTo>
                    <a:lnTo>
                      <a:pt x="0" y="10266"/>
                    </a:lnTo>
                    <a:cubicBezTo>
                      <a:pt x="0" y="4491"/>
                      <a:pt x="26948" y="0"/>
                      <a:pt x="59670" y="0"/>
                    </a:cubicBezTo>
                    <a:lnTo>
                      <a:pt x="59670" y="0"/>
                    </a:lnTo>
                    <a:cubicBezTo>
                      <a:pt x="92392" y="0"/>
                      <a:pt x="119340" y="4491"/>
                      <a:pt x="119340" y="10266"/>
                    </a:cubicBezTo>
                    <a:lnTo>
                      <a:pt x="119340" y="279102"/>
                    </a:lnTo>
                    <a:close/>
                  </a:path>
                </a:pathLst>
              </a:custGeom>
              <a:solidFill>
                <a:schemeClr val="bg1"/>
              </a:solidFill>
              <a:ln w="64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65" name="-">
              <a:extLst>
                <a:ext uri="{FF2B5EF4-FFF2-40B4-BE49-F238E27FC236}">
                  <a16:creationId xmlns:a16="http://schemas.microsoft.com/office/drawing/2014/main" id="{6CCCACA1-E627-4F27-B5C7-77BFAB52E9C6}"/>
                </a:ext>
              </a:extLst>
            </p:cNvPr>
            <p:cNvGrpSpPr/>
            <p:nvPr/>
          </p:nvGrpSpPr>
          <p:grpSpPr>
            <a:xfrm>
              <a:off x="491587" y="635784"/>
              <a:ext cx="1193748" cy="577081"/>
              <a:chOff x="3235631" y="2777570"/>
              <a:chExt cx="1605958" cy="776351"/>
            </a:xfrm>
          </p:grpSpPr>
          <p:grpSp>
            <p:nvGrpSpPr>
              <p:cNvPr id="243" name="Graphic 125">
                <a:extLst>
                  <a:ext uri="{FF2B5EF4-FFF2-40B4-BE49-F238E27FC236}">
                    <a16:creationId xmlns:a16="http://schemas.microsoft.com/office/drawing/2014/main" id="{5350D3D7-8A3D-40DC-BA8B-B90D10A11B5D}"/>
                  </a:ext>
                </a:extLst>
              </p:cNvPr>
              <p:cNvGrpSpPr/>
              <p:nvPr/>
            </p:nvGrpSpPr>
            <p:grpSpPr>
              <a:xfrm>
                <a:off x="4303276" y="2777570"/>
                <a:ext cx="538313" cy="776351"/>
                <a:chOff x="4070394" y="2759578"/>
                <a:chExt cx="538313" cy="776351"/>
              </a:xfrm>
            </p:grpSpPr>
            <p:sp>
              <p:nvSpPr>
                <p:cNvPr id="244" name="Freeform: Shape 243">
                  <a:extLst>
                    <a:ext uri="{FF2B5EF4-FFF2-40B4-BE49-F238E27FC236}">
                      <a16:creationId xmlns:a16="http://schemas.microsoft.com/office/drawing/2014/main" id="{E922DFEE-4BC1-4416-B8FD-48F8D41D6365}"/>
                    </a:ext>
                  </a:extLst>
                </p:cNvPr>
                <p:cNvSpPr/>
                <p:nvPr/>
              </p:nvSpPr>
              <p:spPr>
                <a:xfrm>
                  <a:off x="4070394" y="3484600"/>
                  <a:ext cx="527405" cy="48120"/>
                </a:xfrm>
                <a:custGeom>
                  <a:avLst/>
                  <a:gdLst>
                    <a:gd name="connsiteX0" fmla="*/ 527406 w 527405"/>
                    <a:gd name="connsiteY0" fmla="*/ 48121 h 48120"/>
                    <a:gd name="connsiteX1" fmla="*/ 108432 w 527405"/>
                    <a:gd name="connsiteY1" fmla="*/ 48121 h 48120"/>
                    <a:gd name="connsiteX2" fmla="*/ 0 w 527405"/>
                    <a:gd name="connsiteY2" fmla="*/ 0 h 48120"/>
                    <a:gd name="connsiteX3" fmla="*/ 418973 w 527405"/>
                    <a:gd name="connsiteY3" fmla="*/ 0 h 48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7405" h="48120">
                      <a:moveTo>
                        <a:pt x="527406" y="48121"/>
                      </a:moveTo>
                      <a:lnTo>
                        <a:pt x="108432" y="48121"/>
                      </a:lnTo>
                      <a:lnTo>
                        <a:pt x="0" y="0"/>
                      </a:lnTo>
                      <a:lnTo>
                        <a:pt x="418973" y="0"/>
                      </a:lnTo>
                      <a:close/>
                    </a:path>
                  </a:pathLst>
                </a:custGeom>
                <a:solidFill>
                  <a:srgbClr val="000000">
                    <a:alpha val="10000"/>
                  </a:srgbClr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245" name="Graphic 125">
                  <a:extLst>
                    <a:ext uri="{FF2B5EF4-FFF2-40B4-BE49-F238E27FC236}">
                      <a16:creationId xmlns:a16="http://schemas.microsoft.com/office/drawing/2014/main" id="{5350D3D7-8A3D-40DC-BA8B-B90D10A11B5D}"/>
                    </a:ext>
                  </a:extLst>
                </p:cNvPr>
                <p:cNvGrpSpPr/>
                <p:nvPr/>
              </p:nvGrpSpPr>
              <p:grpSpPr>
                <a:xfrm>
                  <a:off x="4171768" y="2759578"/>
                  <a:ext cx="436938" cy="776351"/>
                  <a:chOff x="4171768" y="2759578"/>
                  <a:chExt cx="436938" cy="776351"/>
                </a:xfrm>
              </p:grpSpPr>
              <p:sp>
                <p:nvSpPr>
                  <p:cNvPr id="246" name="Freeform: Shape 245">
                    <a:extLst>
                      <a:ext uri="{FF2B5EF4-FFF2-40B4-BE49-F238E27FC236}">
                        <a16:creationId xmlns:a16="http://schemas.microsoft.com/office/drawing/2014/main" id="{D880DB8D-4731-4D95-8909-2E665A94928F}"/>
                      </a:ext>
                    </a:extLst>
                  </p:cNvPr>
                  <p:cNvSpPr/>
                  <p:nvPr/>
                </p:nvSpPr>
                <p:spPr>
                  <a:xfrm>
                    <a:off x="4171768" y="2759578"/>
                    <a:ext cx="436938" cy="776351"/>
                  </a:xfrm>
                  <a:custGeom>
                    <a:avLst/>
                    <a:gdLst>
                      <a:gd name="connsiteX0" fmla="*/ 0 w 436938"/>
                      <a:gd name="connsiteY0" fmla="*/ 0 h 776351"/>
                      <a:gd name="connsiteX1" fmla="*/ 436939 w 436938"/>
                      <a:gd name="connsiteY1" fmla="*/ 0 h 776351"/>
                      <a:gd name="connsiteX2" fmla="*/ 436939 w 436938"/>
                      <a:gd name="connsiteY2" fmla="*/ 776352 h 776351"/>
                      <a:gd name="connsiteX3" fmla="*/ 0 w 436938"/>
                      <a:gd name="connsiteY3" fmla="*/ 776352 h 776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36938" h="776351">
                        <a:moveTo>
                          <a:pt x="0" y="0"/>
                        </a:moveTo>
                        <a:lnTo>
                          <a:pt x="436939" y="0"/>
                        </a:lnTo>
                        <a:lnTo>
                          <a:pt x="436939" y="776352"/>
                        </a:lnTo>
                        <a:lnTo>
                          <a:pt x="0" y="776352"/>
                        </a:lnTo>
                        <a:close/>
                      </a:path>
                    </a:pathLst>
                  </a:custGeom>
                  <a:solidFill>
                    <a:srgbClr val="5B4F67"/>
                  </a:solidFill>
                  <a:ln w="641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47" name="Freeform: Shape 246">
                    <a:extLst>
                      <a:ext uri="{FF2B5EF4-FFF2-40B4-BE49-F238E27FC236}">
                        <a16:creationId xmlns:a16="http://schemas.microsoft.com/office/drawing/2014/main" id="{4A3EC684-7CA8-4FAF-9BCF-51C79D336120}"/>
                      </a:ext>
                    </a:extLst>
                  </p:cNvPr>
                  <p:cNvSpPr/>
                  <p:nvPr/>
                </p:nvSpPr>
                <p:spPr>
                  <a:xfrm>
                    <a:off x="4199999" y="2934738"/>
                    <a:ext cx="380476" cy="267552"/>
                  </a:xfrm>
                  <a:custGeom>
                    <a:avLst/>
                    <a:gdLst>
                      <a:gd name="connsiteX0" fmla="*/ 0 w 380476"/>
                      <a:gd name="connsiteY0" fmla="*/ 0 h 267552"/>
                      <a:gd name="connsiteX1" fmla="*/ 380476 w 380476"/>
                      <a:gd name="connsiteY1" fmla="*/ 0 h 267552"/>
                      <a:gd name="connsiteX2" fmla="*/ 380476 w 380476"/>
                      <a:gd name="connsiteY2" fmla="*/ 267553 h 267552"/>
                      <a:gd name="connsiteX3" fmla="*/ 0 w 380476"/>
                      <a:gd name="connsiteY3" fmla="*/ 267553 h 2675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80476" h="267552">
                        <a:moveTo>
                          <a:pt x="0" y="0"/>
                        </a:moveTo>
                        <a:lnTo>
                          <a:pt x="380476" y="0"/>
                        </a:lnTo>
                        <a:lnTo>
                          <a:pt x="380476" y="267553"/>
                        </a:lnTo>
                        <a:lnTo>
                          <a:pt x="0" y="267553"/>
                        </a:lnTo>
                        <a:close/>
                      </a:path>
                    </a:pathLst>
                  </a:custGeom>
                  <a:solidFill>
                    <a:srgbClr val="DDDABD"/>
                  </a:solidFill>
                  <a:ln w="641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48" name="Freeform: Shape 247">
                  <a:extLst>
                    <a:ext uri="{FF2B5EF4-FFF2-40B4-BE49-F238E27FC236}">
                      <a16:creationId xmlns:a16="http://schemas.microsoft.com/office/drawing/2014/main" id="{57B3DF43-BCA6-457E-9E3F-B757AAF212F1}"/>
                    </a:ext>
                  </a:extLst>
                </p:cNvPr>
                <p:cNvSpPr/>
                <p:nvPr/>
              </p:nvSpPr>
              <p:spPr>
                <a:xfrm>
                  <a:off x="4199999" y="3253620"/>
                  <a:ext cx="380476" cy="91109"/>
                </a:xfrm>
                <a:custGeom>
                  <a:avLst/>
                  <a:gdLst>
                    <a:gd name="connsiteX0" fmla="*/ 0 w 380476"/>
                    <a:gd name="connsiteY0" fmla="*/ 0 h 91109"/>
                    <a:gd name="connsiteX1" fmla="*/ 380476 w 380476"/>
                    <a:gd name="connsiteY1" fmla="*/ 0 h 91109"/>
                    <a:gd name="connsiteX2" fmla="*/ 380476 w 380476"/>
                    <a:gd name="connsiteY2" fmla="*/ 91109 h 91109"/>
                    <a:gd name="connsiteX3" fmla="*/ 0 w 380476"/>
                    <a:gd name="connsiteY3" fmla="*/ 91109 h 911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80476" h="91109">
                      <a:moveTo>
                        <a:pt x="0" y="0"/>
                      </a:moveTo>
                      <a:lnTo>
                        <a:pt x="380476" y="0"/>
                      </a:lnTo>
                      <a:lnTo>
                        <a:pt x="380476" y="91109"/>
                      </a:lnTo>
                      <a:lnTo>
                        <a:pt x="0" y="91109"/>
                      </a:lnTo>
                      <a:close/>
                    </a:path>
                  </a:pathLst>
                </a:custGeom>
                <a:solidFill>
                  <a:srgbClr val="F1E5E0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49" name="Graphic 125">
                <a:extLst>
                  <a:ext uri="{FF2B5EF4-FFF2-40B4-BE49-F238E27FC236}">
                    <a16:creationId xmlns:a16="http://schemas.microsoft.com/office/drawing/2014/main" id="{5350D3D7-8A3D-40DC-BA8B-B90D10A11B5D}"/>
                  </a:ext>
                </a:extLst>
              </p:cNvPr>
              <p:cNvGrpSpPr/>
              <p:nvPr/>
            </p:nvGrpSpPr>
            <p:grpSpPr>
              <a:xfrm>
                <a:off x="3775870" y="2955938"/>
                <a:ext cx="527406" cy="597983"/>
                <a:chOff x="3542988" y="2937946"/>
                <a:chExt cx="527406" cy="597983"/>
              </a:xfrm>
            </p:grpSpPr>
            <p:sp>
              <p:nvSpPr>
                <p:cNvPr id="250" name="Freeform: Shape 249">
                  <a:extLst>
                    <a:ext uri="{FF2B5EF4-FFF2-40B4-BE49-F238E27FC236}">
                      <a16:creationId xmlns:a16="http://schemas.microsoft.com/office/drawing/2014/main" id="{408D7C0E-4176-4D75-9D39-3258B08253FD}"/>
                    </a:ext>
                  </a:extLst>
                </p:cNvPr>
                <p:cNvSpPr/>
                <p:nvPr/>
              </p:nvSpPr>
              <p:spPr>
                <a:xfrm>
                  <a:off x="3542988" y="3487167"/>
                  <a:ext cx="527406" cy="48120"/>
                </a:xfrm>
                <a:custGeom>
                  <a:avLst/>
                  <a:gdLst>
                    <a:gd name="connsiteX0" fmla="*/ 527406 w 527406"/>
                    <a:gd name="connsiteY0" fmla="*/ 48121 h 48120"/>
                    <a:gd name="connsiteX1" fmla="*/ 108432 w 527406"/>
                    <a:gd name="connsiteY1" fmla="*/ 48121 h 48120"/>
                    <a:gd name="connsiteX2" fmla="*/ 0 w 527406"/>
                    <a:gd name="connsiteY2" fmla="*/ 0 h 48120"/>
                    <a:gd name="connsiteX3" fmla="*/ 418973 w 527406"/>
                    <a:gd name="connsiteY3" fmla="*/ 0 h 481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7406" h="48120">
                      <a:moveTo>
                        <a:pt x="527406" y="48121"/>
                      </a:moveTo>
                      <a:lnTo>
                        <a:pt x="108432" y="48121"/>
                      </a:lnTo>
                      <a:lnTo>
                        <a:pt x="0" y="0"/>
                      </a:lnTo>
                      <a:lnTo>
                        <a:pt x="418973" y="0"/>
                      </a:lnTo>
                      <a:close/>
                    </a:path>
                  </a:pathLst>
                </a:custGeom>
                <a:solidFill>
                  <a:srgbClr val="000000">
                    <a:alpha val="10000"/>
                  </a:srgbClr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1" name="Freeform: Shape 250">
                  <a:extLst>
                    <a:ext uri="{FF2B5EF4-FFF2-40B4-BE49-F238E27FC236}">
                      <a16:creationId xmlns:a16="http://schemas.microsoft.com/office/drawing/2014/main" id="{FD4FED11-2947-4735-9AFF-504CAE31B9E4}"/>
                    </a:ext>
                  </a:extLst>
                </p:cNvPr>
                <p:cNvSpPr/>
                <p:nvPr/>
              </p:nvSpPr>
              <p:spPr>
                <a:xfrm>
                  <a:off x="3668102" y="3073327"/>
                  <a:ext cx="388175" cy="462602"/>
                </a:xfrm>
                <a:custGeom>
                  <a:avLst/>
                  <a:gdLst>
                    <a:gd name="connsiteX0" fmla="*/ 388176 w 388175"/>
                    <a:gd name="connsiteY0" fmla="*/ 0 h 462602"/>
                    <a:gd name="connsiteX1" fmla="*/ 0 w 388175"/>
                    <a:gd name="connsiteY1" fmla="*/ 0 h 462602"/>
                    <a:gd name="connsiteX2" fmla="*/ 0 w 388175"/>
                    <a:gd name="connsiteY2" fmla="*/ 451696 h 462602"/>
                    <a:gd name="connsiteX3" fmla="*/ 10908 w 388175"/>
                    <a:gd name="connsiteY3" fmla="*/ 462603 h 462602"/>
                    <a:gd name="connsiteX4" fmla="*/ 377268 w 388175"/>
                    <a:gd name="connsiteY4" fmla="*/ 462603 h 462602"/>
                    <a:gd name="connsiteX5" fmla="*/ 388176 w 388175"/>
                    <a:gd name="connsiteY5" fmla="*/ 451696 h 462602"/>
                    <a:gd name="connsiteX6" fmla="*/ 388176 w 388175"/>
                    <a:gd name="connsiteY6" fmla="*/ 0 h 4626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8175" h="462602">
                      <a:moveTo>
                        <a:pt x="388176" y="0"/>
                      </a:moveTo>
                      <a:lnTo>
                        <a:pt x="0" y="0"/>
                      </a:lnTo>
                      <a:lnTo>
                        <a:pt x="0" y="451696"/>
                      </a:lnTo>
                      <a:cubicBezTo>
                        <a:pt x="0" y="457470"/>
                        <a:pt x="5133" y="462603"/>
                        <a:pt x="10908" y="462603"/>
                      </a:cubicBezTo>
                      <a:lnTo>
                        <a:pt x="377268" y="462603"/>
                      </a:lnTo>
                      <a:cubicBezTo>
                        <a:pt x="383043" y="462603"/>
                        <a:pt x="388176" y="457470"/>
                        <a:pt x="388176" y="451696"/>
                      </a:cubicBezTo>
                      <a:lnTo>
                        <a:pt x="388176" y="0"/>
                      </a:lnTo>
                      <a:close/>
                    </a:path>
                  </a:pathLst>
                </a:custGeom>
                <a:solidFill>
                  <a:srgbClr val="5B759B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252" name="Graphic 125">
                  <a:extLst>
                    <a:ext uri="{FF2B5EF4-FFF2-40B4-BE49-F238E27FC236}">
                      <a16:creationId xmlns:a16="http://schemas.microsoft.com/office/drawing/2014/main" id="{5350D3D7-8A3D-40DC-BA8B-B90D10A11B5D}"/>
                    </a:ext>
                  </a:extLst>
                </p:cNvPr>
                <p:cNvGrpSpPr/>
                <p:nvPr/>
              </p:nvGrpSpPr>
              <p:grpSpPr>
                <a:xfrm>
                  <a:off x="3668102" y="2937946"/>
                  <a:ext cx="387534" cy="135380"/>
                  <a:chOff x="3668102" y="2937946"/>
                  <a:chExt cx="387534" cy="135380"/>
                </a:xfrm>
                <a:solidFill>
                  <a:srgbClr val="A9BFE1"/>
                </a:solidFill>
              </p:grpSpPr>
              <p:sp>
                <p:nvSpPr>
                  <p:cNvPr id="253" name="Freeform: Shape 252">
                    <a:extLst>
                      <a:ext uri="{FF2B5EF4-FFF2-40B4-BE49-F238E27FC236}">
                        <a16:creationId xmlns:a16="http://schemas.microsoft.com/office/drawing/2014/main" id="{0716B9D2-2B07-44FE-AC4A-C8FB2F8A3ADC}"/>
                      </a:ext>
                    </a:extLst>
                  </p:cNvPr>
                  <p:cNvSpPr/>
                  <p:nvPr/>
                </p:nvSpPr>
                <p:spPr>
                  <a:xfrm>
                    <a:off x="3668102" y="2983501"/>
                    <a:ext cx="387534" cy="89825"/>
                  </a:xfrm>
                  <a:custGeom>
                    <a:avLst/>
                    <a:gdLst>
                      <a:gd name="connsiteX0" fmla="*/ 0 w 387534"/>
                      <a:gd name="connsiteY0" fmla="*/ 89826 h 89825"/>
                      <a:gd name="connsiteX1" fmla="*/ 193767 w 387534"/>
                      <a:gd name="connsiteY1" fmla="*/ 0 h 89825"/>
                      <a:gd name="connsiteX2" fmla="*/ 387534 w 387534"/>
                      <a:gd name="connsiteY2" fmla="*/ 89826 h 89825"/>
                      <a:gd name="connsiteX3" fmla="*/ 0 w 387534"/>
                      <a:gd name="connsiteY3" fmla="*/ 89826 h 89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87534" h="89825">
                        <a:moveTo>
                          <a:pt x="0" y="89826"/>
                        </a:moveTo>
                        <a:cubicBezTo>
                          <a:pt x="0" y="89826"/>
                          <a:pt x="102016" y="0"/>
                          <a:pt x="193767" y="0"/>
                        </a:cubicBezTo>
                        <a:cubicBezTo>
                          <a:pt x="303483" y="0"/>
                          <a:pt x="387534" y="89826"/>
                          <a:pt x="387534" y="89826"/>
                        </a:cubicBezTo>
                        <a:lnTo>
                          <a:pt x="0" y="89826"/>
                        </a:lnTo>
                        <a:close/>
                      </a:path>
                    </a:pathLst>
                  </a:custGeom>
                  <a:solidFill>
                    <a:srgbClr val="A9BFE1"/>
                  </a:solidFill>
                  <a:ln w="641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54" name="Freeform: Shape 253">
                    <a:extLst>
                      <a:ext uri="{FF2B5EF4-FFF2-40B4-BE49-F238E27FC236}">
                        <a16:creationId xmlns:a16="http://schemas.microsoft.com/office/drawing/2014/main" id="{59F616E4-7630-4622-8FF0-CA7606D4EACB}"/>
                      </a:ext>
                    </a:extLst>
                  </p:cNvPr>
                  <p:cNvSpPr/>
                  <p:nvPr/>
                </p:nvSpPr>
                <p:spPr>
                  <a:xfrm>
                    <a:off x="3838663" y="2937946"/>
                    <a:ext cx="47048" cy="75710"/>
                  </a:xfrm>
                  <a:custGeom>
                    <a:avLst/>
                    <a:gdLst>
                      <a:gd name="connsiteX0" fmla="*/ 23207 w 47048"/>
                      <a:gd name="connsiteY0" fmla="*/ 0 h 75710"/>
                      <a:gd name="connsiteX1" fmla="*/ 23207 w 47048"/>
                      <a:gd name="connsiteY1" fmla="*/ 0 h 75710"/>
                      <a:gd name="connsiteX2" fmla="*/ 108 w 47048"/>
                      <a:gd name="connsiteY2" fmla="*/ 25665 h 75710"/>
                      <a:gd name="connsiteX3" fmla="*/ 5241 w 47048"/>
                      <a:gd name="connsiteY3" fmla="*/ 75710 h 75710"/>
                      <a:gd name="connsiteX4" fmla="*/ 41813 w 47048"/>
                      <a:gd name="connsiteY4" fmla="*/ 75710 h 75710"/>
                      <a:gd name="connsiteX5" fmla="*/ 46946 w 47048"/>
                      <a:gd name="connsiteY5" fmla="*/ 25665 h 75710"/>
                      <a:gd name="connsiteX6" fmla="*/ 23207 w 47048"/>
                      <a:gd name="connsiteY6" fmla="*/ 0 h 75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7048" h="75710">
                        <a:moveTo>
                          <a:pt x="23207" y="0"/>
                        </a:moveTo>
                        <a:lnTo>
                          <a:pt x="23207" y="0"/>
                        </a:lnTo>
                        <a:cubicBezTo>
                          <a:pt x="9091" y="0"/>
                          <a:pt x="-1175" y="12191"/>
                          <a:pt x="108" y="25665"/>
                        </a:cubicBezTo>
                        <a:lnTo>
                          <a:pt x="5241" y="75710"/>
                        </a:lnTo>
                        <a:lnTo>
                          <a:pt x="41813" y="75710"/>
                        </a:lnTo>
                        <a:lnTo>
                          <a:pt x="46946" y="25665"/>
                        </a:lnTo>
                        <a:cubicBezTo>
                          <a:pt x="48229" y="11549"/>
                          <a:pt x="37322" y="0"/>
                          <a:pt x="23207" y="0"/>
                        </a:cubicBezTo>
                        <a:close/>
                      </a:path>
                    </a:pathLst>
                  </a:custGeom>
                  <a:solidFill>
                    <a:srgbClr val="A9BFE1"/>
                  </a:solidFill>
                  <a:ln w="641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55" name="Graphic 125">
                <a:extLst>
                  <a:ext uri="{FF2B5EF4-FFF2-40B4-BE49-F238E27FC236}">
                    <a16:creationId xmlns:a16="http://schemas.microsoft.com/office/drawing/2014/main" id="{5350D3D7-8A3D-40DC-BA8B-B90D10A11B5D}"/>
                  </a:ext>
                </a:extLst>
              </p:cNvPr>
              <p:cNvGrpSpPr/>
              <p:nvPr/>
            </p:nvGrpSpPr>
            <p:grpSpPr>
              <a:xfrm>
                <a:off x="3235631" y="2834673"/>
                <a:ext cx="590925" cy="719248"/>
                <a:chOff x="3002749" y="2816681"/>
                <a:chExt cx="590925" cy="719248"/>
              </a:xfrm>
            </p:grpSpPr>
            <p:sp>
              <p:nvSpPr>
                <p:cNvPr id="256" name="Freeform: Shape 255">
                  <a:extLst>
                    <a:ext uri="{FF2B5EF4-FFF2-40B4-BE49-F238E27FC236}">
                      <a16:creationId xmlns:a16="http://schemas.microsoft.com/office/drawing/2014/main" id="{8464367D-9F03-447B-9D89-9361E3B4B96D}"/>
                    </a:ext>
                  </a:extLst>
                </p:cNvPr>
                <p:cNvSpPr/>
                <p:nvPr/>
              </p:nvSpPr>
              <p:spPr>
                <a:xfrm>
                  <a:off x="3002749" y="3485242"/>
                  <a:ext cx="590925" cy="46837"/>
                </a:xfrm>
                <a:custGeom>
                  <a:avLst/>
                  <a:gdLst>
                    <a:gd name="connsiteX0" fmla="*/ 590926 w 590925"/>
                    <a:gd name="connsiteY0" fmla="*/ 46838 h 46837"/>
                    <a:gd name="connsiteX1" fmla="*/ 121907 w 590925"/>
                    <a:gd name="connsiteY1" fmla="*/ 46838 h 46837"/>
                    <a:gd name="connsiteX2" fmla="*/ 0 w 590925"/>
                    <a:gd name="connsiteY2" fmla="*/ 0 h 46837"/>
                    <a:gd name="connsiteX3" fmla="*/ 469661 w 590925"/>
                    <a:gd name="connsiteY3" fmla="*/ 0 h 46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0925" h="46837">
                      <a:moveTo>
                        <a:pt x="590926" y="46838"/>
                      </a:moveTo>
                      <a:lnTo>
                        <a:pt x="121907" y="46838"/>
                      </a:lnTo>
                      <a:lnTo>
                        <a:pt x="0" y="0"/>
                      </a:lnTo>
                      <a:lnTo>
                        <a:pt x="469661" y="0"/>
                      </a:lnTo>
                      <a:close/>
                    </a:path>
                  </a:pathLst>
                </a:custGeom>
                <a:solidFill>
                  <a:srgbClr val="000000">
                    <a:alpha val="10000"/>
                  </a:srgbClr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7" name="Freeform: Shape 256">
                  <a:extLst>
                    <a:ext uri="{FF2B5EF4-FFF2-40B4-BE49-F238E27FC236}">
                      <a16:creationId xmlns:a16="http://schemas.microsoft.com/office/drawing/2014/main" id="{858170C1-FE84-4BC5-ABE7-07C83415F84A}"/>
                    </a:ext>
                  </a:extLst>
                </p:cNvPr>
                <p:cNvSpPr/>
                <p:nvPr/>
              </p:nvSpPr>
              <p:spPr>
                <a:xfrm>
                  <a:off x="3127222" y="2979651"/>
                  <a:ext cx="466452" cy="556278"/>
                </a:xfrm>
                <a:custGeom>
                  <a:avLst/>
                  <a:gdLst>
                    <a:gd name="connsiteX0" fmla="*/ 466453 w 466452"/>
                    <a:gd name="connsiteY0" fmla="*/ 0 h 556278"/>
                    <a:gd name="connsiteX1" fmla="*/ 0 w 466452"/>
                    <a:gd name="connsiteY1" fmla="*/ 0 h 556278"/>
                    <a:gd name="connsiteX2" fmla="*/ 0 w 466452"/>
                    <a:gd name="connsiteY2" fmla="*/ 543446 h 556278"/>
                    <a:gd name="connsiteX3" fmla="*/ 12832 w 466452"/>
                    <a:gd name="connsiteY3" fmla="*/ 556279 h 556278"/>
                    <a:gd name="connsiteX4" fmla="*/ 452979 w 466452"/>
                    <a:gd name="connsiteY4" fmla="*/ 556279 h 556278"/>
                    <a:gd name="connsiteX5" fmla="*/ 465811 w 466452"/>
                    <a:gd name="connsiteY5" fmla="*/ 543446 h 556278"/>
                    <a:gd name="connsiteX6" fmla="*/ 465811 w 466452"/>
                    <a:gd name="connsiteY6" fmla="*/ 0 h 556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6452" h="556278">
                      <a:moveTo>
                        <a:pt x="466453" y="0"/>
                      </a:moveTo>
                      <a:lnTo>
                        <a:pt x="0" y="0"/>
                      </a:lnTo>
                      <a:lnTo>
                        <a:pt x="0" y="543446"/>
                      </a:lnTo>
                      <a:cubicBezTo>
                        <a:pt x="0" y="550504"/>
                        <a:pt x="5774" y="556279"/>
                        <a:pt x="12832" y="556279"/>
                      </a:cubicBezTo>
                      <a:lnTo>
                        <a:pt x="452979" y="556279"/>
                      </a:lnTo>
                      <a:cubicBezTo>
                        <a:pt x="460037" y="556279"/>
                        <a:pt x="465811" y="550504"/>
                        <a:pt x="465811" y="543446"/>
                      </a:cubicBezTo>
                      <a:lnTo>
                        <a:pt x="465811" y="0"/>
                      </a:lnTo>
                      <a:close/>
                    </a:path>
                  </a:pathLst>
                </a:custGeom>
                <a:solidFill>
                  <a:srgbClr val="B2964B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258" name="Graphic 125">
                  <a:extLst>
                    <a:ext uri="{FF2B5EF4-FFF2-40B4-BE49-F238E27FC236}">
                      <a16:creationId xmlns:a16="http://schemas.microsoft.com/office/drawing/2014/main" id="{5350D3D7-8A3D-40DC-BA8B-B90D10A11B5D}"/>
                    </a:ext>
                  </a:extLst>
                </p:cNvPr>
                <p:cNvGrpSpPr/>
                <p:nvPr/>
              </p:nvGrpSpPr>
              <p:grpSpPr>
                <a:xfrm>
                  <a:off x="3126581" y="2816681"/>
                  <a:ext cx="467094" cy="162969"/>
                  <a:chOff x="3126581" y="2816681"/>
                  <a:chExt cx="467094" cy="162969"/>
                </a:xfrm>
                <a:solidFill>
                  <a:srgbClr val="DDD7BD"/>
                </a:solidFill>
              </p:grpSpPr>
              <p:sp>
                <p:nvSpPr>
                  <p:cNvPr id="259" name="Freeform: Shape 258">
                    <a:extLst>
                      <a:ext uri="{FF2B5EF4-FFF2-40B4-BE49-F238E27FC236}">
                        <a16:creationId xmlns:a16="http://schemas.microsoft.com/office/drawing/2014/main" id="{6DF42F6C-F121-4C09-A26E-3B8E3548C760}"/>
                      </a:ext>
                    </a:extLst>
                  </p:cNvPr>
                  <p:cNvSpPr/>
                  <p:nvPr/>
                </p:nvSpPr>
                <p:spPr>
                  <a:xfrm>
                    <a:off x="3126581" y="2871218"/>
                    <a:ext cx="467094" cy="108432"/>
                  </a:xfrm>
                  <a:custGeom>
                    <a:avLst/>
                    <a:gdLst>
                      <a:gd name="connsiteX0" fmla="*/ 0 w 467094"/>
                      <a:gd name="connsiteY0" fmla="*/ 108433 h 108432"/>
                      <a:gd name="connsiteX1" fmla="*/ 233547 w 467094"/>
                      <a:gd name="connsiteY1" fmla="*/ 0 h 108432"/>
                      <a:gd name="connsiteX2" fmla="*/ 467094 w 467094"/>
                      <a:gd name="connsiteY2" fmla="*/ 108433 h 108432"/>
                      <a:gd name="connsiteX3" fmla="*/ 0 w 467094"/>
                      <a:gd name="connsiteY3" fmla="*/ 108433 h 108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7094" h="108432">
                        <a:moveTo>
                          <a:pt x="0" y="108433"/>
                        </a:moveTo>
                        <a:cubicBezTo>
                          <a:pt x="0" y="108433"/>
                          <a:pt x="123190" y="0"/>
                          <a:pt x="233547" y="0"/>
                        </a:cubicBezTo>
                        <a:cubicBezTo>
                          <a:pt x="365720" y="0"/>
                          <a:pt x="467094" y="108433"/>
                          <a:pt x="467094" y="108433"/>
                        </a:cubicBezTo>
                        <a:lnTo>
                          <a:pt x="0" y="108433"/>
                        </a:lnTo>
                        <a:close/>
                      </a:path>
                    </a:pathLst>
                  </a:custGeom>
                  <a:solidFill>
                    <a:srgbClr val="DDD7BD"/>
                  </a:solidFill>
                  <a:ln w="641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60" name="Freeform: Shape 259">
                    <a:extLst>
                      <a:ext uri="{FF2B5EF4-FFF2-40B4-BE49-F238E27FC236}">
                        <a16:creationId xmlns:a16="http://schemas.microsoft.com/office/drawing/2014/main" id="{4B47EC75-8FF2-461A-AC80-260D75A8D370}"/>
                      </a:ext>
                    </a:extLst>
                  </p:cNvPr>
                  <p:cNvSpPr/>
                  <p:nvPr/>
                </p:nvSpPr>
                <p:spPr>
                  <a:xfrm>
                    <a:off x="3331808" y="2816681"/>
                    <a:ext cx="56638" cy="91109"/>
                  </a:xfrm>
                  <a:custGeom>
                    <a:avLst/>
                    <a:gdLst>
                      <a:gd name="connsiteX0" fmla="*/ 28320 w 56638"/>
                      <a:gd name="connsiteY0" fmla="*/ 0 h 91109"/>
                      <a:gd name="connsiteX1" fmla="*/ 28320 w 56638"/>
                      <a:gd name="connsiteY1" fmla="*/ 0 h 91109"/>
                      <a:gd name="connsiteX2" fmla="*/ 88 w 56638"/>
                      <a:gd name="connsiteY2" fmla="*/ 30797 h 91109"/>
                      <a:gd name="connsiteX3" fmla="*/ 6505 w 56638"/>
                      <a:gd name="connsiteY3" fmla="*/ 91109 h 91109"/>
                      <a:gd name="connsiteX4" fmla="*/ 50134 w 56638"/>
                      <a:gd name="connsiteY4" fmla="*/ 91109 h 91109"/>
                      <a:gd name="connsiteX5" fmla="*/ 56550 w 56638"/>
                      <a:gd name="connsiteY5" fmla="*/ 30797 h 91109"/>
                      <a:gd name="connsiteX6" fmla="*/ 28320 w 56638"/>
                      <a:gd name="connsiteY6" fmla="*/ 0 h 911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6638" h="91109">
                        <a:moveTo>
                          <a:pt x="28320" y="0"/>
                        </a:moveTo>
                        <a:lnTo>
                          <a:pt x="28320" y="0"/>
                        </a:lnTo>
                        <a:cubicBezTo>
                          <a:pt x="11637" y="0"/>
                          <a:pt x="-1195" y="14116"/>
                          <a:pt x="88" y="30797"/>
                        </a:cubicBezTo>
                        <a:lnTo>
                          <a:pt x="6505" y="91109"/>
                        </a:lnTo>
                        <a:lnTo>
                          <a:pt x="50134" y="91109"/>
                        </a:lnTo>
                        <a:lnTo>
                          <a:pt x="56550" y="30797"/>
                        </a:lnTo>
                        <a:cubicBezTo>
                          <a:pt x="57834" y="14116"/>
                          <a:pt x="45001" y="0"/>
                          <a:pt x="28320" y="0"/>
                        </a:cubicBezTo>
                        <a:close/>
                      </a:path>
                    </a:pathLst>
                  </a:custGeom>
                  <a:solidFill>
                    <a:srgbClr val="DDD7BD"/>
                  </a:solidFill>
                  <a:ln w="641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61" name="Graphic 125">
                  <a:extLst>
                    <a:ext uri="{FF2B5EF4-FFF2-40B4-BE49-F238E27FC236}">
                      <a16:creationId xmlns:a16="http://schemas.microsoft.com/office/drawing/2014/main" id="{5350D3D7-8A3D-40DC-BA8B-B90D10A11B5D}"/>
                    </a:ext>
                  </a:extLst>
                </p:cNvPr>
                <p:cNvGrpSpPr/>
                <p:nvPr/>
              </p:nvGrpSpPr>
              <p:grpSpPr>
                <a:xfrm>
                  <a:off x="3124656" y="3140015"/>
                  <a:ext cx="467736" cy="159399"/>
                  <a:chOff x="3124656" y="3140015"/>
                  <a:chExt cx="467736" cy="159399"/>
                </a:xfrm>
                <a:noFill/>
              </p:grpSpPr>
              <p:sp>
                <p:nvSpPr>
                  <p:cNvPr id="262" name="Freeform: Shape 261">
                    <a:extLst>
                      <a:ext uri="{FF2B5EF4-FFF2-40B4-BE49-F238E27FC236}">
                        <a16:creationId xmlns:a16="http://schemas.microsoft.com/office/drawing/2014/main" id="{BC57238E-F5EC-4936-ADE0-54D638D94739}"/>
                      </a:ext>
                    </a:extLst>
                  </p:cNvPr>
                  <p:cNvSpPr/>
                  <p:nvPr/>
                </p:nvSpPr>
                <p:spPr>
                  <a:xfrm>
                    <a:off x="3126581" y="3140015"/>
                    <a:ext cx="463886" cy="56301"/>
                  </a:xfrm>
                  <a:custGeom>
                    <a:avLst/>
                    <a:gdLst>
                      <a:gd name="connsiteX0" fmla="*/ 0 w 463886"/>
                      <a:gd name="connsiteY0" fmla="*/ 39177 h 56301"/>
                      <a:gd name="connsiteX1" fmla="*/ 144363 w 463886"/>
                      <a:gd name="connsiteY1" fmla="*/ 27629 h 56301"/>
                      <a:gd name="connsiteX2" fmla="*/ 343263 w 463886"/>
                      <a:gd name="connsiteY2" fmla="*/ 39 h 56301"/>
                      <a:gd name="connsiteX3" fmla="*/ 463886 w 463886"/>
                      <a:gd name="connsiteY3" fmla="*/ 54576 h 563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3886" h="56301">
                        <a:moveTo>
                          <a:pt x="0" y="39177"/>
                        </a:moveTo>
                        <a:cubicBezTo>
                          <a:pt x="0" y="39177"/>
                          <a:pt x="24381" y="-39099"/>
                          <a:pt x="144363" y="27629"/>
                        </a:cubicBezTo>
                        <a:cubicBezTo>
                          <a:pt x="264345" y="94356"/>
                          <a:pt x="277818" y="1964"/>
                          <a:pt x="343263" y="39"/>
                        </a:cubicBezTo>
                        <a:cubicBezTo>
                          <a:pt x="408708" y="-1886"/>
                          <a:pt x="392026" y="68050"/>
                          <a:pt x="463886" y="54576"/>
                        </a:cubicBezTo>
                      </a:path>
                    </a:pathLst>
                  </a:custGeom>
                  <a:noFill/>
                  <a:ln w="774" cap="rnd">
                    <a:solidFill>
                      <a:srgbClr val="FFFFFF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63" name="Freeform: Shape 262">
                    <a:extLst>
                      <a:ext uri="{FF2B5EF4-FFF2-40B4-BE49-F238E27FC236}">
                        <a16:creationId xmlns:a16="http://schemas.microsoft.com/office/drawing/2014/main" id="{CCD4AA91-041F-4FBD-9706-EF8C6EA04756}"/>
                      </a:ext>
                    </a:extLst>
                  </p:cNvPr>
                  <p:cNvSpPr/>
                  <p:nvPr/>
                </p:nvSpPr>
                <p:spPr>
                  <a:xfrm>
                    <a:off x="3126581" y="3190060"/>
                    <a:ext cx="465811" cy="55534"/>
                  </a:xfrm>
                  <a:custGeom>
                    <a:avLst/>
                    <a:gdLst>
                      <a:gd name="connsiteX0" fmla="*/ 0 w 465811"/>
                      <a:gd name="connsiteY0" fmla="*/ 43028 h 55534"/>
                      <a:gd name="connsiteX1" fmla="*/ 144363 w 465811"/>
                      <a:gd name="connsiteY1" fmla="*/ 27629 h 55534"/>
                      <a:gd name="connsiteX2" fmla="*/ 343263 w 465811"/>
                      <a:gd name="connsiteY2" fmla="*/ 40 h 55534"/>
                      <a:gd name="connsiteX3" fmla="*/ 465811 w 465811"/>
                      <a:gd name="connsiteY3" fmla="*/ 53935 h 555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5811" h="55534">
                        <a:moveTo>
                          <a:pt x="0" y="43028"/>
                        </a:moveTo>
                        <a:cubicBezTo>
                          <a:pt x="0" y="43028"/>
                          <a:pt x="24381" y="-39099"/>
                          <a:pt x="144363" y="27629"/>
                        </a:cubicBezTo>
                        <a:cubicBezTo>
                          <a:pt x="264345" y="94357"/>
                          <a:pt x="277818" y="1965"/>
                          <a:pt x="343263" y="40"/>
                        </a:cubicBezTo>
                        <a:cubicBezTo>
                          <a:pt x="408708" y="-1885"/>
                          <a:pt x="394592" y="66768"/>
                          <a:pt x="465811" y="53935"/>
                        </a:cubicBezTo>
                      </a:path>
                    </a:pathLst>
                  </a:custGeom>
                  <a:noFill/>
                  <a:ln w="774" cap="rnd">
                    <a:solidFill>
                      <a:srgbClr val="FFFFFF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64" name="Freeform: Shape 263">
                    <a:extLst>
                      <a:ext uri="{FF2B5EF4-FFF2-40B4-BE49-F238E27FC236}">
                        <a16:creationId xmlns:a16="http://schemas.microsoft.com/office/drawing/2014/main" id="{6262F9C7-BFE4-4904-A16A-B8E9F87360F1}"/>
                      </a:ext>
                    </a:extLst>
                  </p:cNvPr>
                  <p:cNvSpPr/>
                  <p:nvPr/>
                </p:nvSpPr>
                <p:spPr>
                  <a:xfrm>
                    <a:off x="3124656" y="3240108"/>
                    <a:ext cx="466452" cy="59306"/>
                  </a:xfrm>
                  <a:custGeom>
                    <a:avLst/>
                    <a:gdLst>
                      <a:gd name="connsiteX0" fmla="*/ 0 w 466452"/>
                      <a:gd name="connsiteY0" fmla="*/ 46875 h 59306"/>
                      <a:gd name="connsiteX1" fmla="*/ 146929 w 466452"/>
                      <a:gd name="connsiteY1" fmla="*/ 27627 h 59306"/>
                      <a:gd name="connsiteX2" fmla="*/ 345830 w 466452"/>
                      <a:gd name="connsiteY2" fmla="*/ 38 h 59306"/>
                      <a:gd name="connsiteX3" fmla="*/ 466453 w 466452"/>
                      <a:gd name="connsiteY3" fmla="*/ 57783 h 593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6452" h="59306">
                        <a:moveTo>
                          <a:pt x="0" y="46875"/>
                        </a:moveTo>
                        <a:cubicBezTo>
                          <a:pt x="0" y="46875"/>
                          <a:pt x="26306" y="-39101"/>
                          <a:pt x="146929" y="27627"/>
                        </a:cubicBezTo>
                        <a:cubicBezTo>
                          <a:pt x="266911" y="94355"/>
                          <a:pt x="280385" y="1321"/>
                          <a:pt x="345830" y="38"/>
                        </a:cubicBezTo>
                        <a:cubicBezTo>
                          <a:pt x="411274" y="-1887"/>
                          <a:pt x="394592" y="70615"/>
                          <a:pt x="466453" y="57783"/>
                        </a:cubicBezTo>
                      </a:path>
                    </a:pathLst>
                  </a:custGeom>
                  <a:noFill/>
                  <a:ln w="774" cap="rnd">
                    <a:solidFill>
                      <a:srgbClr val="FFFFFF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377" name="-">
            <a:extLst>
              <a:ext uri="{FF2B5EF4-FFF2-40B4-BE49-F238E27FC236}">
                <a16:creationId xmlns:a16="http://schemas.microsoft.com/office/drawing/2014/main" id="{606BDAB8-521B-4C5F-BA9E-6E0DA9D76F3B}"/>
              </a:ext>
            </a:extLst>
          </p:cNvPr>
          <p:cNvGrpSpPr/>
          <p:nvPr/>
        </p:nvGrpSpPr>
        <p:grpSpPr>
          <a:xfrm>
            <a:off x="2422412" y="2416956"/>
            <a:ext cx="10968672" cy="3181145"/>
            <a:chOff x="2422412" y="2416956"/>
            <a:chExt cx="10968672" cy="3181145"/>
          </a:xfrm>
        </p:grpSpPr>
        <p:grpSp>
          <p:nvGrpSpPr>
            <p:cNvPr id="366" name="-">
              <a:extLst>
                <a:ext uri="{FF2B5EF4-FFF2-40B4-BE49-F238E27FC236}">
                  <a16:creationId xmlns:a16="http://schemas.microsoft.com/office/drawing/2014/main" id="{F4C943A1-2DA6-43CB-B0D1-2532C675FE1A}"/>
                </a:ext>
              </a:extLst>
            </p:cNvPr>
            <p:cNvGrpSpPr/>
            <p:nvPr/>
          </p:nvGrpSpPr>
          <p:grpSpPr>
            <a:xfrm>
              <a:off x="2422412" y="3444848"/>
              <a:ext cx="10968672" cy="2153253"/>
              <a:chOff x="2422412" y="3444848"/>
              <a:chExt cx="10968672" cy="2153253"/>
            </a:xfrm>
            <a:effectLst>
              <a:outerShdw dist="127000" dir="20220000" algn="bl" rotWithShape="0">
                <a:prstClr val="black">
                  <a:alpha val="10000"/>
                </a:prstClr>
              </a:outerShdw>
            </a:effectLst>
          </p:grpSpPr>
          <p:grpSp>
            <p:nvGrpSpPr>
              <p:cNvPr id="187" name="Graphic 125">
                <a:extLst>
                  <a:ext uri="{FF2B5EF4-FFF2-40B4-BE49-F238E27FC236}">
                    <a16:creationId xmlns:a16="http://schemas.microsoft.com/office/drawing/2014/main" id="{5350D3D7-8A3D-40DC-BA8B-B90D10A11B5D}"/>
                  </a:ext>
                </a:extLst>
              </p:cNvPr>
              <p:cNvGrpSpPr/>
              <p:nvPr/>
            </p:nvGrpSpPr>
            <p:grpSpPr>
              <a:xfrm>
                <a:off x="2422412" y="3444848"/>
                <a:ext cx="10968672" cy="2153253"/>
                <a:chOff x="2189530" y="3426856"/>
                <a:chExt cx="10968672" cy="2153253"/>
              </a:xfrm>
            </p:grpSpPr>
            <p:grpSp>
              <p:nvGrpSpPr>
                <p:cNvPr id="188" name="Graphic 125">
                  <a:extLst>
                    <a:ext uri="{FF2B5EF4-FFF2-40B4-BE49-F238E27FC236}">
                      <a16:creationId xmlns:a16="http://schemas.microsoft.com/office/drawing/2014/main" id="{5350D3D7-8A3D-40DC-BA8B-B90D10A11B5D}"/>
                    </a:ext>
                  </a:extLst>
                </p:cNvPr>
                <p:cNvGrpSpPr/>
                <p:nvPr/>
              </p:nvGrpSpPr>
              <p:grpSpPr>
                <a:xfrm>
                  <a:off x="2189530" y="3639871"/>
                  <a:ext cx="10744749" cy="1940238"/>
                  <a:chOff x="2189530" y="3639871"/>
                  <a:chExt cx="10744749" cy="1940238"/>
                </a:xfrm>
              </p:grpSpPr>
              <p:sp>
                <p:nvSpPr>
                  <p:cNvPr id="368" name="Parallelogram 367">
                    <a:extLst>
                      <a:ext uri="{FF2B5EF4-FFF2-40B4-BE49-F238E27FC236}">
                        <a16:creationId xmlns:a16="http://schemas.microsoft.com/office/drawing/2014/main" id="{1351C98D-1F98-410B-96D7-78363E85E6D0}"/>
                      </a:ext>
                    </a:extLst>
                  </p:cNvPr>
                  <p:cNvSpPr/>
                  <p:nvPr/>
                </p:nvSpPr>
                <p:spPr>
                  <a:xfrm flipH="1">
                    <a:off x="2189530" y="5275316"/>
                    <a:ext cx="813567" cy="299206"/>
                  </a:xfrm>
                  <a:prstGeom prst="parallelogram">
                    <a:avLst>
                      <a:gd name="adj" fmla="val 50468"/>
                    </a:avLst>
                  </a:prstGeom>
                  <a:solidFill>
                    <a:schemeClr val="tx1">
                      <a:alpha val="10000"/>
                    </a:schemeClr>
                  </a:solidFill>
                  <a:ln w="641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89" name="Freeform: Shape 188">
                    <a:extLst>
                      <a:ext uri="{FF2B5EF4-FFF2-40B4-BE49-F238E27FC236}">
                        <a16:creationId xmlns:a16="http://schemas.microsoft.com/office/drawing/2014/main" id="{59B8F834-FC07-4DA8-A1E1-A13835AB616B}"/>
                      </a:ext>
                    </a:extLst>
                  </p:cNvPr>
                  <p:cNvSpPr/>
                  <p:nvPr/>
                </p:nvSpPr>
                <p:spPr>
                  <a:xfrm>
                    <a:off x="10256828" y="3639871"/>
                    <a:ext cx="169385" cy="1937671"/>
                  </a:xfrm>
                  <a:custGeom>
                    <a:avLst/>
                    <a:gdLst>
                      <a:gd name="connsiteX0" fmla="*/ 0 w 169385"/>
                      <a:gd name="connsiteY0" fmla="*/ 0 h 1937671"/>
                      <a:gd name="connsiteX1" fmla="*/ 169386 w 169385"/>
                      <a:gd name="connsiteY1" fmla="*/ 0 h 1937671"/>
                      <a:gd name="connsiteX2" fmla="*/ 169386 w 169385"/>
                      <a:gd name="connsiteY2" fmla="*/ 1937672 h 1937671"/>
                      <a:gd name="connsiteX3" fmla="*/ 0 w 169385"/>
                      <a:gd name="connsiteY3" fmla="*/ 1937672 h 19376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69385" h="1937671">
                        <a:moveTo>
                          <a:pt x="0" y="0"/>
                        </a:moveTo>
                        <a:lnTo>
                          <a:pt x="169386" y="0"/>
                        </a:lnTo>
                        <a:lnTo>
                          <a:pt x="169386" y="1937672"/>
                        </a:lnTo>
                        <a:lnTo>
                          <a:pt x="0" y="1937672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 w="641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190" name="Graphic 125">
                    <a:extLst>
                      <a:ext uri="{FF2B5EF4-FFF2-40B4-BE49-F238E27FC236}">
                        <a16:creationId xmlns:a16="http://schemas.microsoft.com/office/drawing/2014/main" id="{5350D3D7-8A3D-40DC-BA8B-B90D10A11B5D}"/>
                      </a:ext>
                    </a:extLst>
                  </p:cNvPr>
                  <p:cNvGrpSpPr/>
                  <p:nvPr/>
                </p:nvGrpSpPr>
                <p:grpSpPr>
                  <a:xfrm>
                    <a:off x="2368194" y="3642437"/>
                    <a:ext cx="10566085" cy="1937672"/>
                    <a:chOff x="2368194" y="3642437"/>
                    <a:chExt cx="10566085" cy="1937672"/>
                  </a:xfrm>
                </p:grpSpPr>
                <p:grpSp>
                  <p:nvGrpSpPr>
                    <p:cNvPr id="191" name="Graphic 125">
                      <a:extLst>
                        <a:ext uri="{FF2B5EF4-FFF2-40B4-BE49-F238E27FC236}">
                          <a16:creationId xmlns:a16="http://schemas.microsoft.com/office/drawing/2014/main" id="{5350D3D7-8A3D-40DC-BA8B-B90D10A11B5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78551" y="3771402"/>
                      <a:ext cx="2558753" cy="1808707"/>
                      <a:chOff x="2478551" y="3771402"/>
                      <a:chExt cx="2558753" cy="1808707"/>
                    </a:xfrm>
                  </p:grpSpPr>
                  <p:sp>
                    <p:nvSpPr>
                      <p:cNvPr id="192" name="Freeform: Shape 191">
                        <a:extLst>
                          <a:ext uri="{FF2B5EF4-FFF2-40B4-BE49-F238E27FC236}">
                            <a16:creationId xmlns:a16="http://schemas.microsoft.com/office/drawing/2014/main" id="{AD28E453-5C50-4D90-8114-C1CD2DD9C8A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78551" y="4103116"/>
                        <a:ext cx="2558753" cy="1476993"/>
                      </a:xfrm>
                      <a:custGeom>
                        <a:avLst/>
                        <a:gdLst>
                          <a:gd name="connsiteX0" fmla="*/ 0 w 2558753"/>
                          <a:gd name="connsiteY0" fmla="*/ 0 h 1476993"/>
                          <a:gd name="connsiteX1" fmla="*/ 2558753 w 2558753"/>
                          <a:gd name="connsiteY1" fmla="*/ 0 h 1476993"/>
                          <a:gd name="connsiteX2" fmla="*/ 2558753 w 2558753"/>
                          <a:gd name="connsiteY2" fmla="*/ 1476994 h 1476993"/>
                          <a:gd name="connsiteX3" fmla="*/ 0 w 2558753"/>
                          <a:gd name="connsiteY3" fmla="*/ 1476994 h 147699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558753" h="1476993">
                            <a:moveTo>
                              <a:pt x="0" y="0"/>
                            </a:moveTo>
                            <a:lnTo>
                              <a:pt x="2558753" y="0"/>
                            </a:lnTo>
                            <a:lnTo>
                              <a:pt x="2558753" y="1476994"/>
                            </a:lnTo>
                            <a:lnTo>
                              <a:pt x="0" y="1476994"/>
                            </a:lnTo>
                            <a:close/>
                          </a:path>
                        </a:pathLst>
                      </a:custGeom>
                      <a:solidFill>
                        <a:srgbClr val="4E768E"/>
                      </a:solidFill>
                      <a:ln w="641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3" name="Freeform: Shape 192">
                        <a:extLst>
                          <a:ext uri="{FF2B5EF4-FFF2-40B4-BE49-F238E27FC236}">
                            <a16:creationId xmlns:a16="http://schemas.microsoft.com/office/drawing/2014/main" id="{366B508D-1E5E-41A9-8EC3-239C6A936C3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78551" y="3771402"/>
                        <a:ext cx="2558753" cy="331714"/>
                      </a:xfrm>
                      <a:custGeom>
                        <a:avLst/>
                        <a:gdLst>
                          <a:gd name="connsiteX0" fmla="*/ 0 w 2558753"/>
                          <a:gd name="connsiteY0" fmla="*/ 0 h 331714"/>
                          <a:gd name="connsiteX1" fmla="*/ 2558753 w 2558753"/>
                          <a:gd name="connsiteY1" fmla="*/ 0 h 331714"/>
                          <a:gd name="connsiteX2" fmla="*/ 2558753 w 2558753"/>
                          <a:gd name="connsiteY2" fmla="*/ 331714 h 331714"/>
                          <a:gd name="connsiteX3" fmla="*/ 0 w 2558753"/>
                          <a:gd name="connsiteY3" fmla="*/ 331714 h 3317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558753" h="331714">
                            <a:moveTo>
                              <a:pt x="0" y="0"/>
                            </a:moveTo>
                            <a:lnTo>
                              <a:pt x="2558753" y="0"/>
                            </a:lnTo>
                            <a:lnTo>
                              <a:pt x="2558753" y="331714"/>
                            </a:lnTo>
                            <a:lnTo>
                              <a:pt x="0" y="331714"/>
                            </a:lnTo>
                            <a:close/>
                          </a:path>
                        </a:pathLst>
                      </a:custGeom>
                      <a:solidFill>
                        <a:srgbClr val="4E768E"/>
                      </a:solidFill>
                      <a:ln w="641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5" name="Freeform: Shape 194">
                        <a:extLst>
                          <a:ext uri="{FF2B5EF4-FFF2-40B4-BE49-F238E27FC236}">
                            <a16:creationId xmlns:a16="http://schemas.microsoft.com/office/drawing/2014/main" id="{5A90AC16-2C44-4A57-8395-DE25FC6CCBD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82859" y="4346929"/>
                        <a:ext cx="123189" cy="128322"/>
                      </a:xfrm>
                      <a:custGeom>
                        <a:avLst/>
                        <a:gdLst>
                          <a:gd name="connsiteX0" fmla="*/ 123190 w 123189"/>
                          <a:gd name="connsiteY0" fmla="*/ 64161 h 128322"/>
                          <a:gd name="connsiteX1" fmla="*/ 61595 w 123189"/>
                          <a:gd name="connsiteY1" fmla="*/ 128323 h 128322"/>
                          <a:gd name="connsiteX2" fmla="*/ 0 w 123189"/>
                          <a:gd name="connsiteY2" fmla="*/ 64161 h 128322"/>
                          <a:gd name="connsiteX3" fmla="*/ 61595 w 123189"/>
                          <a:gd name="connsiteY3" fmla="*/ 0 h 128322"/>
                          <a:gd name="connsiteX4" fmla="*/ 123190 w 123189"/>
                          <a:gd name="connsiteY4" fmla="*/ 64161 h 1283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23189" h="128322">
                            <a:moveTo>
                              <a:pt x="123190" y="64161"/>
                            </a:moveTo>
                            <a:cubicBezTo>
                              <a:pt x="123190" y="99450"/>
                              <a:pt x="95601" y="128323"/>
                              <a:pt x="61595" y="128323"/>
                            </a:cubicBezTo>
                            <a:cubicBezTo>
                              <a:pt x="27589" y="128323"/>
                              <a:pt x="0" y="99450"/>
                              <a:pt x="0" y="64161"/>
                            </a:cubicBezTo>
                            <a:cubicBezTo>
                              <a:pt x="0" y="28873"/>
                              <a:pt x="27589" y="0"/>
                              <a:pt x="61595" y="0"/>
                            </a:cubicBezTo>
                            <a:cubicBezTo>
                              <a:pt x="95601" y="0"/>
                              <a:pt x="123190" y="28873"/>
                              <a:pt x="123190" y="64161"/>
                            </a:cubicBezTo>
                            <a:close/>
                          </a:path>
                        </a:pathLst>
                      </a:custGeom>
                      <a:solidFill>
                        <a:srgbClr val="515148"/>
                      </a:solidFill>
                      <a:ln w="641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8" name="Freeform: Shape 197">
                        <a:extLst>
                          <a:ext uri="{FF2B5EF4-FFF2-40B4-BE49-F238E27FC236}">
                            <a16:creationId xmlns:a16="http://schemas.microsoft.com/office/drawing/2014/main" id="{87391B0E-5918-494A-8BBF-5C305B7ABD1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82859" y="3877268"/>
                        <a:ext cx="123189" cy="128322"/>
                      </a:xfrm>
                      <a:custGeom>
                        <a:avLst/>
                        <a:gdLst>
                          <a:gd name="connsiteX0" fmla="*/ 123190 w 123189"/>
                          <a:gd name="connsiteY0" fmla="*/ 64161 h 128322"/>
                          <a:gd name="connsiteX1" fmla="*/ 61595 w 123189"/>
                          <a:gd name="connsiteY1" fmla="*/ 128323 h 128322"/>
                          <a:gd name="connsiteX2" fmla="*/ 0 w 123189"/>
                          <a:gd name="connsiteY2" fmla="*/ 64161 h 128322"/>
                          <a:gd name="connsiteX3" fmla="*/ 61595 w 123189"/>
                          <a:gd name="connsiteY3" fmla="*/ 0 h 128322"/>
                          <a:gd name="connsiteX4" fmla="*/ 123190 w 123189"/>
                          <a:gd name="connsiteY4" fmla="*/ 64161 h 1283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23189" h="128322">
                            <a:moveTo>
                              <a:pt x="123190" y="64161"/>
                            </a:moveTo>
                            <a:cubicBezTo>
                              <a:pt x="123190" y="99450"/>
                              <a:pt x="95601" y="128323"/>
                              <a:pt x="61595" y="128323"/>
                            </a:cubicBezTo>
                            <a:cubicBezTo>
                              <a:pt x="27589" y="128323"/>
                              <a:pt x="0" y="99450"/>
                              <a:pt x="0" y="64161"/>
                            </a:cubicBezTo>
                            <a:cubicBezTo>
                              <a:pt x="0" y="28873"/>
                              <a:pt x="27589" y="0"/>
                              <a:pt x="61595" y="0"/>
                            </a:cubicBezTo>
                            <a:cubicBezTo>
                              <a:pt x="95601" y="0"/>
                              <a:pt x="123190" y="28231"/>
                              <a:pt x="123190" y="64161"/>
                            </a:cubicBezTo>
                            <a:close/>
                          </a:path>
                        </a:pathLst>
                      </a:custGeom>
                      <a:solidFill>
                        <a:srgbClr val="515148"/>
                      </a:solidFill>
                      <a:ln w="641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0" name="Freeform: Shape 199">
                        <a:extLst>
                          <a:ext uri="{FF2B5EF4-FFF2-40B4-BE49-F238E27FC236}">
                            <a16:creationId xmlns:a16="http://schemas.microsoft.com/office/drawing/2014/main" id="{65609CD5-DF75-492D-ADB5-8329D3CD0F7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39596" y="4232722"/>
                        <a:ext cx="2236663" cy="1210724"/>
                      </a:xfrm>
                      <a:custGeom>
                        <a:avLst/>
                        <a:gdLst>
                          <a:gd name="connsiteX0" fmla="*/ 0 w 2236663"/>
                          <a:gd name="connsiteY0" fmla="*/ 0 h 1210724"/>
                          <a:gd name="connsiteX1" fmla="*/ 2236664 w 2236663"/>
                          <a:gd name="connsiteY1" fmla="*/ 0 h 1210724"/>
                          <a:gd name="connsiteX2" fmla="*/ 2236664 w 2236663"/>
                          <a:gd name="connsiteY2" fmla="*/ 1210724 h 1210724"/>
                          <a:gd name="connsiteX3" fmla="*/ 0 w 2236663"/>
                          <a:gd name="connsiteY3" fmla="*/ 1210724 h 12107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236663" h="1210724">
                            <a:moveTo>
                              <a:pt x="0" y="0"/>
                            </a:moveTo>
                            <a:lnTo>
                              <a:pt x="2236664" y="0"/>
                            </a:lnTo>
                            <a:lnTo>
                              <a:pt x="2236664" y="1210724"/>
                            </a:lnTo>
                            <a:lnTo>
                              <a:pt x="0" y="1210724"/>
                            </a:lnTo>
                            <a:close/>
                          </a:path>
                        </a:pathLst>
                      </a:custGeom>
                      <a:noFill/>
                      <a:ln w="1701" cap="flat">
                        <a:solidFill>
                          <a:srgbClr val="2E4654"/>
                        </a:solidFill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1" name="Freeform: Shape 200">
                        <a:extLst>
                          <a:ext uri="{FF2B5EF4-FFF2-40B4-BE49-F238E27FC236}">
                            <a16:creationId xmlns:a16="http://schemas.microsoft.com/office/drawing/2014/main" id="{7C74776B-2646-49B3-AEE1-2897EA2FC41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78551" y="4103116"/>
                        <a:ext cx="2540146" cy="6416"/>
                      </a:xfrm>
                      <a:custGeom>
                        <a:avLst/>
                        <a:gdLst>
                          <a:gd name="connsiteX0" fmla="*/ 0 w 2540146"/>
                          <a:gd name="connsiteY0" fmla="*/ 0 h 6416"/>
                          <a:gd name="connsiteX1" fmla="*/ 2540147 w 2540146"/>
                          <a:gd name="connsiteY1" fmla="*/ 0 h 641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2540146" h="6416">
                            <a:moveTo>
                              <a:pt x="0" y="0"/>
                            </a:moveTo>
                            <a:lnTo>
                              <a:pt x="2540147" y="0"/>
                            </a:lnTo>
                          </a:path>
                        </a:pathLst>
                      </a:custGeom>
                      <a:ln w="1701" cap="flat">
                        <a:solidFill>
                          <a:srgbClr val="83A5C6"/>
                        </a:solidFill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202" name="Graphic 125">
                      <a:extLst>
                        <a:ext uri="{FF2B5EF4-FFF2-40B4-BE49-F238E27FC236}">
                          <a16:creationId xmlns:a16="http://schemas.microsoft.com/office/drawing/2014/main" id="{5350D3D7-8A3D-40DC-BA8B-B90D10A11B5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68194" y="3642437"/>
                      <a:ext cx="2749311" cy="1937671"/>
                      <a:chOff x="2368194" y="3642437"/>
                      <a:chExt cx="2749311" cy="1937671"/>
                    </a:xfrm>
                    <a:solidFill>
                      <a:srgbClr val="E0E0E0"/>
                    </a:solidFill>
                  </p:grpSpPr>
                  <p:sp>
                    <p:nvSpPr>
                      <p:cNvPr id="203" name="Freeform: Shape 202">
                        <a:extLst>
                          <a:ext uri="{FF2B5EF4-FFF2-40B4-BE49-F238E27FC236}">
                            <a16:creationId xmlns:a16="http://schemas.microsoft.com/office/drawing/2014/main" id="{1982EBD3-35F4-4F86-8B2C-D26464FDDB0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68194" y="3642437"/>
                        <a:ext cx="177085" cy="1937671"/>
                      </a:xfrm>
                      <a:custGeom>
                        <a:avLst/>
                        <a:gdLst>
                          <a:gd name="connsiteX0" fmla="*/ 0 w 177085"/>
                          <a:gd name="connsiteY0" fmla="*/ 0 h 1937671"/>
                          <a:gd name="connsiteX1" fmla="*/ 177085 w 177085"/>
                          <a:gd name="connsiteY1" fmla="*/ 0 h 1937671"/>
                          <a:gd name="connsiteX2" fmla="*/ 177085 w 177085"/>
                          <a:gd name="connsiteY2" fmla="*/ 1937672 h 1937671"/>
                          <a:gd name="connsiteX3" fmla="*/ 0 w 177085"/>
                          <a:gd name="connsiteY3" fmla="*/ 1937672 h 19376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77085" h="1937671">
                            <a:moveTo>
                              <a:pt x="0" y="0"/>
                            </a:moveTo>
                            <a:lnTo>
                              <a:pt x="177085" y="0"/>
                            </a:lnTo>
                            <a:lnTo>
                              <a:pt x="177085" y="1937672"/>
                            </a:lnTo>
                            <a:lnTo>
                              <a:pt x="0" y="1937672"/>
                            </a:lnTo>
                            <a:close/>
                          </a:path>
                        </a:pathLst>
                      </a:custGeom>
                      <a:solidFill>
                        <a:srgbClr val="E0E0E0"/>
                      </a:solidFill>
                      <a:ln w="641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204" name="Freeform: Shape 203">
                        <a:extLst>
                          <a:ext uri="{FF2B5EF4-FFF2-40B4-BE49-F238E27FC236}">
                            <a16:creationId xmlns:a16="http://schemas.microsoft.com/office/drawing/2014/main" id="{6D67127F-F8E2-4E37-9884-407FBCDE838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032813" y="3642437"/>
                        <a:ext cx="84692" cy="1937671"/>
                      </a:xfrm>
                      <a:custGeom>
                        <a:avLst/>
                        <a:gdLst>
                          <a:gd name="connsiteX0" fmla="*/ 0 w 84692"/>
                          <a:gd name="connsiteY0" fmla="*/ 0 h 1937671"/>
                          <a:gd name="connsiteX1" fmla="*/ 84693 w 84692"/>
                          <a:gd name="connsiteY1" fmla="*/ 0 h 1937671"/>
                          <a:gd name="connsiteX2" fmla="*/ 84693 w 84692"/>
                          <a:gd name="connsiteY2" fmla="*/ 1937672 h 1937671"/>
                          <a:gd name="connsiteX3" fmla="*/ 0 w 84692"/>
                          <a:gd name="connsiteY3" fmla="*/ 1937672 h 19376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84692" h="1937671">
                            <a:moveTo>
                              <a:pt x="0" y="0"/>
                            </a:moveTo>
                            <a:lnTo>
                              <a:pt x="84693" y="0"/>
                            </a:lnTo>
                            <a:lnTo>
                              <a:pt x="84693" y="1937672"/>
                            </a:lnTo>
                            <a:lnTo>
                              <a:pt x="0" y="1937672"/>
                            </a:lnTo>
                            <a:close/>
                          </a:path>
                        </a:pathLst>
                      </a:custGeom>
                      <a:solidFill>
                        <a:srgbClr val="E0E0E0"/>
                      </a:solidFill>
                      <a:ln w="641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205" name="Graphic 125">
                      <a:extLst>
                        <a:ext uri="{FF2B5EF4-FFF2-40B4-BE49-F238E27FC236}">
                          <a16:creationId xmlns:a16="http://schemas.microsoft.com/office/drawing/2014/main" id="{5350D3D7-8A3D-40DC-BA8B-B90D10A11B5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11732" y="3771402"/>
                      <a:ext cx="2558753" cy="1808707"/>
                      <a:chOff x="5111732" y="3771402"/>
                      <a:chExt cx="2558753" cy="1808707"/>
                    </a:xfrm>
                  </p:grpSpPr>
                  <p:sp>
                    <p:nvSpPr>
                      <p:cNvPr id="206" name="Freeform: Shape 205">
                        <a:extLst>
                          <a:ext uri="{FF2B5EF4-FFF2-40B4-BE49-F238E27FC236}">
                            <a16:creationId xmlns:a16="http://schemas.microsoft.com/office/drawing/2014/main" id="{BE19BEAA-600F-4BAD-BE2D-3E89EEF4525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11732" y="4103116"/>
                        <a:ext cx="2558753" cy="1476993"/>
                      </a:xfrm>
                      <a:custGeom>
                        <a:avLst/>
                        <a:gdLst>
                          <a:gd name="connsiteX0" fmla="*/ 0 w 2558753"/>
                          <a:gd name="connsiteY0" fmla="*/ 0 h 1476993"/>
                          <a:gd name="connsiteX1" fmla="*/ 2558754 w 2558753"/>
                          <a:gd name="connsiteY1" fmla="*/ 0 h 1476993"/>
                          <a:gd name="connsiteX2" fmla="*/ 2558754 w 2558753"/>
                          <a:gd name="connsiteY2" fmla="*/ 1476994 h 1476993"/>
                          <a:gd name="connsiteX3" fmla="*/ 0 w 2558753"/>
                          <a:gd name="connsiteY3" fmla="*/ 1476994 h 147699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558753" h="1476993">
                            <a:moveTo>
                              <a:pt x="0" y="0"/>
                            </a:moveTo>
                            <a:lnTo>
                              <a:pt x="2558754" y="0"/>
                            </a:lnTo>
                            <a:lnTo>
                              <a:pt x="2558754" y="1476994"/>
                            </a:lnTo>
                            <a:lnTo>
                              <a:pt x="0" y="1476994"/>
                            </a:lnTo>
                            <a:close/>
                          </a:path>
                        </a:pathLst>
                      </a:custGeom>
                      <a:solidFill>
                        <a:srgbClr val="4E768E"/>
                      </a:solidFill>
                      <a:ln w="641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7" name="Freeform: Shape 206">
                        <a:extLst>
                          <a:ext uri="{FF2B5EF4-FFF2-40B4-BE49-F238E27FC236}">
                            <a16:creationId xmlns:a16="http://schemas.microsoft.com/office/drawing/2014/main" id="{8AA05C8B-BD92-4402-9FCF-625834F0826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11732" y="3771402"/>
                        <a:ext cx="2558753" cy="331714"/>
                      </a:xfrm>
                      <a:custGeom>
                        <a:avLst/>
                        <a:gdLst>
                          <a:gd name="connsiteX0" fmla="*/ 0 w 2558753"/>
                          <a:gd name="connsiteY0" fmla="*/ 0 h 331714"/>
                          <a:gd name="connsiteX1" fmla="*/ 2558754 w 2558753"/>
                          <a:gd name="connsiteY1" fmla="*/ 0 h 331714"/>
                          <a:gd name="connsiteX2" fmla="*/ 2558754 w 2558753"/>
                          <a:gd name="connsiteY2" fmla="*/ 331714 h 331714"/>
                          <a:gd name="connsiteX3" fmla="*/ 0 w 2558753"/>
                          <a:gd name="connsiteY3" fmla="*/ 331714 h 3317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558753" h="331714">
                            <a:moveTo>
                              <a:pt x="0" y="0"/>
                            </a:moveTo>
                            <a:lnTo>
                              <a:pt x="2558754" y="0"/>
                            </a:lnTo>
                            <a:lnTo>
                              <a:pt x="2558754" y="331714"/>
                            </a:lnTo>
                            <a:lnTo>
                              <a:pt x="0" y="331714"/>
                            </a:lnTo>
                            <a:close/>
                          </a:path>
                        </a:pathLst>
                      </a:custGeom>
                      <a:solidFill>
                        <a:srgbClr val="4E768E"/>
                      </a:solidFill>
                      <a:ln w="641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9" name="Freeform: Shape 208">
                        <a:extLst>
                          <a:ext uri="{FF2B5EF4-FFF2-40B4-BE49-F238E27FC236}">
                            <a16:creationId xmlns:a16="http://schemas.microsoft.com/office/drawing/2014/main" id="{22A53B24-6A83-47B2-93BD-4A716C987A7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16040" y="4346929"/>
                        <a:ext cx="123189" cy="128322"/>
                      </a:xfrm>
                      <a:custGeom>
                        <a:avLst/>
                        <a:gdLst>
                          <a:gd name="connsiteX0" fmla="*/ 123189 w 123189"/>
                          <a:gd name="connsiteY0" fmla="*/ 64161 h 128322"/>
                          <a:gd name="connsiteX1" fmla="*/ 61595 w 123189"/>
                          <a:gd name="connsiteY1" fmla="*/ 128323 h 128322"/>
                          <a:gd name="connsiteX2" fmla="*/ 0 w 123189"/>
                          <a:gd name="connsiteY2" fmla="*/ 64161 h 128322"/>
                          <a:gd name="connsiteX3" fmla="*/ 61595 w 123189"/>
                          <a:gd name="connsiteY3" fmla="*/ 0 h 128322"/>
                          <a:gd name="connsiteX4" fmla="*/ 123189 w 123189"/>
                          <a:gd name="connsiteY4" fmla="*/ 64161 h 1283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23189" h="128322">
                            <a:moveTo>
                              <a:pt x="123189" y="64161"/>
                            </a:moveTo>
                            <a:cubicBezTo>
                              <a:pt x="123189" y="99450"/>
                              <a:pt x="95600" y="128323"/>
                              <a:pt x="61595" y="128323"/>
                            </a:cubicBezTo>
                            <a:cubicBezTo>
                              <a:pt x="27589" y="128323"/>
                              <a:pt x="0" y="99450"/>
                              <a:pt x="0" y="64161"/>
                            </a:cubicBezTo>
                            <a:cubicBezTo>
                              <a:pt x="0" y="28873"/>
                              <a:pt x="27589" y="0"/>
                              <a:pt x="61595" y="0"/>
                            </a:cubicBezTo>
                            <a:cubicBezTo>
                              <a:pt x="95600" y="0"/>
                              <a:pt x="123189" y="28873"/>
                              <a:pt x="123189" y="64161"/>
                            </a:cubicBezTo>
                            <a:close/>
                          </a:path>
                        </a:pathLst>
                      </a:custGeom>
                      <a:solidFill>
                        <a:srgbClr val="515148"/>
                      </a:solidFill>
                      <a:ln w="641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12" name="Freeform: Shape 211">
                        <a:extLst>
                          <a:ext uri="{FF2B5EF4-FFF2-40B4-BE49-F238E27FC236}">
                            <a16:creationId xmlns:a16="http://schemas.microsoft.com/office/drawing/2014/main" id="{A00904FE-442D-4245-A0AF-D233FF0C72D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16040" y="3877268"/>
                        <a:ext cx="123189" cy="128322"/>
                      </a:xfrm>
                      <a:custGeom>
                        <a:avLst/>
                        <a:gdLst>
                          <a:gd name="connsiteX0" fmla="*/ 123189 w 123189"/>
                          <a:gd name="connsiteY0" fmla="*/ 64161 h 128322"/>
                          <a:gd name="connsiteX1" fmla="*/ 61595 w 123189"/>
                          <a:gd name="connsiteY1" fmla="*/ 128323 h 128322"/>
                          <a:gd name="connsiteX2" fmla="*/ 0 w 123189"/>
                          <a:gd name="connsiteY2" fmla="*/ 64161 h 128322"/>
                          <a:gd name="connsiteX3" fmla="*/ 61595 w 123189"/>
                          <a:gd name="connsiteY3" fmla="*/ 0 h 128322"/>
                          <a:gd name="connsiteX4" fmla="*/ 123189 w 123189"/>
                          <a:gd name="connsiteY4" fmla="*/ 64161 h 1283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23189" h="128322">
                            <a:moveTo>
                              <a:pt x="123189" y="64161"/>
                            </a:moveTo>
                            <a:cubicBezTo>
                              <a:pt x="123189" y="99450"/>
                              <a:pt x="95600" y="128323"/>
                              <a:pt x="61595" y="128323"/>
                            </a:cubicBezTo>
                            <a:cubicBezTo>
                              <a:pt x="27589" y="128323"/>
                              <a:pt x="0" y="99450"/>
                              <a:pt x="0" y="64161"/>
                            </a:cubicBezTo>
                            <a:cubicBezTo>
                              <a:pt x="0" y="28873"/>
                              <a:pt x="27589" y="0"/>
                              <a:pt x="61595" y="0"/>
                            </a:cubicBezTo>
                            <a:cubicBezTo>
                              <a:pt x="95600" y="0"/>
                              <a:pt x="123189" y="28231"/>
                              <a:pt x="123189" y="64161"/>
                            </a:cubicBezTo>
                            <a:close/>
                          </a:path>
                        </a:pathLst>
                      </a:custGeom>
                      <a:solidFill>
                        <a:srgbClr val="515148"/>
                      </a:solidFill>
                      <a:ln w="641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14" name="Freeform: Shape 213">
                        <a:extLst>
                          <a:ext uri="{FF2B5EF4-FFF2-40B4-BE49-F238E27FC236}">
                            <a16:creationId xmlns:a16="http://schemas.microsoft.com/office/drawing/2014/main" id="{D80DCE27-3879-49D4-AA4E-D98CD0A875A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272777" y="4232722"/>
                        <a:ext cx="2236663" cy="1210724"/>
                      </a:xfrm>
                      <a:custGeom>
                        <a:avLst/>
                        <a:gdLst>
                          <a:gd name="connsiteX0" fmla="*/ 0 w 2236663"/>
                          <a:gd name="connsiteY0" fmla="*/ 0 h 1210724"/>
                          <a:gd name="connsiteX1" fmla="*/ 2236664 w 2236663"/>
                          <a:gd name="connsiteY1" fmla="*/ 0 h 1210724"/>
                          <a:gd name="connsiteX2" fmla="*/ 2236664 w 2236663"/>
                          <a:gd name="connsiteY2" fmla="*/ 1210724 h 1210724"/>
                          <a:gd name="connsiteX3" fmla="*/ 0 w 2236663"/>
                          <a:gd name="connsiteY3" fmla="*/ 1210724 h 12107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236663" h="1210724">
                            <a:moveTo>
                              <a:pt x="0" y="0"/>
                            </a:moveTo>
                            <a:lnTo>
                              <a:pt x="2236664" y="0"/>
                            </a:lnTo>
                            <a:lnTo>
                              <a:pt x="2236664" y="1210724"/>
                            </a:lnTo>
                            <a:lnTo>
                              <a:pt x="0" y="1210724"/>
                            </a:lnTo>
                            <a:close/>
                          </a:path>
                        </a:pathLst>
                      </a:custGeom>
                      <a:noFill/>
                      <a:ln w="1701" cap="flat">
                        <a:solidFill>
                          <a:srgbClr val="2E4654"/>
                        </a:solidFill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15" name="Freeform: Shape 214">
                        <a:extLst>
                          <a:ext uri="{FF2B5EF4-FFF2-40B4-BE49-F238E27FC236}">
                            <a16:creationId xmlns:a16="http://schemas.microsoft.com/office/drawing/2014/main" id="{8FE07EDF-A09C-4AE3-8975-CCF4FAB340C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11732" y="4103116"/>
                        <a:ext cx="2540146" cy="6416"/>
                      </a:xfrm>
                      <a:custGeom>
                        <a:avLst/>
                        <a:gdLst>
                          <a:gd name="connsiteX0" fmla="*/ 0 w 2540146"/>
                          <a:gd name="connsiteY0" fmla="*/ 0 h 6416"/>
                          <a:gd name="connsiteX1" fmla="*/ 2540147 w 2540146"/>
                          <a:gd name="connsiteY1" fmla="*/ 0 h 641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2540146" h="6416">
                            <a:moveTo>
                              <a:pt x="0" y="0"/>
                            </a:moveTo>
                            <a:lnTo>
                              <a:pt x="2540147" y="0"/>
                            </a:lnTo>
                          </a:path>
                        </a:pathLst>
                      </a:custGeom>
                      <a:ln w="1701" cap="flat">
                        <a:solidFill>
                          <a:srgbClr val="83A5C6"/>
                        </a:solidFill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216" name="Freeform: Shape 215">
                      <a:extLst>
                        <a:ext uri="{FF2B5EF4-FFF2-40B4-BE49-F238E27FC236}">
                          <a16:creationId xmlns:a16="http://schemas.microsoft.com/office/drawing/2014/main" id="{6E57304C-B0E5-4920-9A0A-23D93F3D9C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65994" y="3642437"/>
                      <a:ext cx="84692" cy="1937671"/>
                    </a:xfrm>
                    <a:custGeom>
                      <a:avLst/>
                      <a:gdLst>
                        <a:gd name="connsiteX0" fmla="*/ 0 w 84692"/>
                        <a:gd name="connsiteY0" fmla="*/ 0 h 1937671"/>
                        <a:gd name="connsiteX1" fmla="*/ 84693 w 84692"/>
                        <a:gd name="connsiteY1" fmla="*/ 0 h 1937671"/>
                        <a:gd name="connsiteX2" fmla="*/ 84693 w 84692"/>
                        <a:gd name="connsiteY2" fmla="*/ 1937672 h 1937671"/>
                        <a:gd name="connsiteX3" fmla="*/ 0 w 84692"/>
                        <a:gd name="connsiteY3" fmla="*/ 1937672 h 19376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4692" h="1937671">
                          <a:moveTo>
                            <a:pt x="0" y="0"/>
                          </a:moveTo>
                          <a:lnTo>
                            <a:pt x="84693" y="0"/>
                          </a:lnTo>
                          <a:lnTo>
                            <a:pt x="84693" y="1937672"/>
                          </a:lnTo>
                          <a:lnTo>
                            <a:pt x="0" y="1937672"/>
                          </a:lnTo>
                          <a:close/>
                        </a:path>
                      </a:pathLst>
                    </a:custGeom>
                    <a:solidFill>
                      <a:srgbClr val="E0E0E0"/>
                    </a:solidFill>
                    <a:ln w="641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217" name="Graphic 125">
                      <a:extLst>
                        <a:ext uri="{FF2B5EF4-FFF2-40B4-BE49-F238E27FC236}">
                          <a16:creationId xmlns:a16="http://schemas.microsoft.com/office/drawing/2014/main" id="{5350D3D7-8A3D-40DC-BA8B-B90D10A11B5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743629" y="3771402"/>
                      <a:ext cx="2558753" cy="1808707"/>
                      <a:chOff x="7743629" y="3771402"/>
                      <a:chExt cx="2558753" cy="1808707"/>
                    </a:xfrm>
                  </p:grpSpPr>
                  <p:sp>
                    <p:nvSpPr>
                      <p:cNvPr id="218" name="Freeform: Shape 217">
                        <a:extLst>
                          <a:ext uri="{FF2B5EF4-FFF2-40B4-BE49-F238E27FC236}">
                            <a16:creationId xmlns:a16="http://schemas.microsoft.com/office/drawing/2014/main" id="{333802C1-5A1F-465D-ADAA-807FC77738E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43629" y="4103116"/>
                        <a:ext cx="2558753" cy="1476993"/>
                      </a:xfrm>
                      <a:custGeom>
                        <a:avLst/>
                        <a:gdLst>
                          <a:gd name="connsiteX0" fmla="*/ 0 w 2558753"/>
                          <a:gd name="connsiteY0" fmla="*/ 0 h 1476993"/>
                          <a:gd name="connsiteX1" fmla="*/ 2558754 w 2558753"/>
                          <a:gd name="connsiteY1" fmla="*/ 0 h 1476993"/>
                          <a:gd name="connsiteX2" fmla="*/ 2558754 w 2558753"/>
                          <a:gd name="connsiteY2" fmla="*/ 1476994 h 1476993"/>
                          <a:gd name="connsiteX3" fmla="*/ 0 w 2558753"/>
                          <a:gd name="connsiteY3" fmla="*/ 1476994 h 147699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558753" h="1476993">
                            <a:moveTo>
                              <a:pt x="0" y="0"/>
                            </a:moveTo>
                            <a:lnTo>
                              <a:pt x="2558754" y="0"/>
                            </a:lnTo>
                            <a:lnTo>
                              <a:pt x="2558754" y="1476994"/>
                            </a:lnTo>
                            <a:lnTo>
                              <a:pt x="0" y="1476994"/>
                            </a:lnTo>
                            <a:close/>
                          </a:path>
                        </a:pathLst>
                      </a:custGeom>
                      <a:solidFill>
                        <a:srgbClr val="4E768E"/>
                      </a:solidFill>
                      <a:ln w="641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19" name="Freeform: Shape 218">
                        <a:extLst>
                          <a:ext uri="{FF2B5EF4-FFF2-40B4-BE49-F238E27FC236}">
                            <a16:creationId xmlns:a16="http://schemas.microsoft.com/office/drawing/2014/main" id="{100EE762-D3BB-457B-8E1D-98079453E9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43629" y="3771402"/>
                        <a:ext cx="2558753" cy="331714"/>
                      </a:xfrm>
                      <a:custGeom>
                        <a:avLst/>
                        <a:gdLst>
                          <a:gd name="connsiteX0" fmla="*/ 0 w 2558753"/>
                          <a:gd name="connsiteY0" fmla="*/ 0 h 331714"/>
                          <a:gd name="connsiteX1" fmla="*/ 2558754 w 2558753"/>
                          <a:gd name="connsiteY1" fmla="*/ 0 h 331714"/>
                          <a:gd name="connsiteX2" fmla="*/ 2558754 w 2558753"/>
                          <a:gd name="connsiteY2" fmla="*/ 331714 h 331714"/>
                          <a:gd name="connsiteX3" fmla="*/ 0 w 2558753"/>
                          <a:gd name="connsiteY3" fmla="*/ 331714 h 3317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558753" h="331714">
                            <a:moveTo>
                              <a:pt x="0" y="0"/>
                            </a:moveTo>
                            <a:lnTo>
                              <a:pt x="2558754" y="0"/>
                            </a:lnTo>
                            <a:lnTo>
                              <a:pt x="2558754" y="331714"/>
                            </a:lnTo>
                            <a:lnTo>
                              <a:pt x="0" y="331714"/>
                            </a:lnTo>
                            <a:close/>
                          </a:path>
                        </a:pathLst>
                      </a:custGeom>
                      <a:solidFill>
                        <a:srgbClr val="4E768E"/>
                      </a:solidFill>
                      <a:ln w="641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21" name="Freeform: Shape 220">
                        <a:extLst>
                          <a:ext uri="{FF2B5EF4-FFF2-40B4-BE49-F238E27FC236}">
                            <a16:creationId xmlns:a16="http://schemas.microsoft.com/office/drawing/2014/main" id="{8B4BFAF6-E3BA-4482-BE25-5E4DDBE3BB0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947937" y="4346929"/>
                        <a:ext cx="123190" cy="128322"/>
                      </a:xfrm>
                      <a:custGeom>
                        <a:avLst/>
                        <a:gdLst>
                          <a:gd name="connsiteX0" fmla="*/ 123190 w 123190"/>
                          <a:gd name="connsiteY0" fmla="*/ 64161 h 128322"/>
                          <a:gd name="connsiteX1" fmla="*/ 61595 w 123190"/>
                          <a:gd name="connsiteY1" fmla="*/ 128323 h 128322"/>
                          <a:gd name="connsiteX2" fmla="*/ 0 w 123190"/>
                          <a:gd name="connsiteY2" fmla="*/ 64161 h 128322"/>
                          <a:gd name="connsiteX3" fmla="*/ 61595 w 123190"/>
                          <a:gd name="connsiteY3" fmla="*/ 0 h 128322"/>
                          <a:gd name="connsiteX4" fmla="*/ 123190 w 123190"/>
                          <a:gd name="connsiteY4" fmla="*/ 64161 h 1283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23190" h="128322">
                            <a:moveTo>
                              <a:pt x="123190" y="64161"/>
                            </a:moveTo>
                            <a:cubicBezTo>
                              <a:pt x="123190" y="99450"/>
                              <a:pt x="95601" y="128323"/>
                              <a:pt x="61595" y="128323"/>
                            </a:cubicBezTo>
                            <a:cubicBezTo>
                              <a:pt x="27590" y="128323"/>
                              <a:pt x="0" y="99450"/>
                              <a:pt x="0" y="64161"/>
                            </a:cubicBezTo>
                            <a:cubicBezTo>
                              <a:pt x="0" y="28873"/>
                              <a:pt x="27590" y="0"/>
                              <a:pt x="61595" y="0"/>
                            </a:cubicBezTo>
                            <a:cubicBezTo>
                              <a:pt x="95601" y="0"/>
                              <a:pt x="123190" y="28873"/>
                              <a:pt x="123190" y="64161"/>
                            </a:cubicBezTo>
                            <a:close/>
                          </a:path>
                        </a:pathLst>
                      </a:custGeom>
                      <a:solidFill>
                        <a:srgbClr val="515148"/>
                      </a:solidFill>
                      <a:ln w="641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24" name="Freeform: Shape 223">
                        <a:extLst>
                          <a:ext uri="{FF2B5EF4-FFF2-40B4-BE49-F238E27FC236}">
                            <a16:creationId xmlns:a16="http://schemas.microsoft.com/office/drawing/2014/main" id="{83FAE229-0F4C-486D-8322-B1CACF4B406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947937" y="3877268"/>
                        <a:ext cx="123190" cy="128322"/>
                      </a:xfrm>
                      <a:custGeom>
                        <a:avLst/>
                        <a:gdLst>
                          <a:gd name="connsiteX0" fmla="*/ 123190 w 123190"/>
                          <a:gd name="connsiteY0" fmla="*/ 64161 h 128322"/>
                          <a:gd name="connsiteX1" fmla="*/ 61595 w 123190"/>
                          <a:gd name="connsiteY1" fmla="*/ 128323 h 128322"/>
                          <a:gd name="connsiteX2" fmla="*/ 0 w 123190"/>
                          <a:gd name="connsiteY2" fmla="*/ 64161 h 128322"/>
                          <a:gd name="connsiteX3" fmla="*/ 61595 w 123190"/>
                          <a:gd name="connsiteY3" fmla="*/ 0 h 128322"/>
                          <a:gd name="connsiteX4" fmla="*/ 123190 w 123190"/>
                          <a:gd name="connsiteY4" fmla="*/ 64161 h 1283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23190" h="128322">
                            <a:moveTo>
                              <a:pt x="123190" y="64161"/>
                            </a:moveTo>
                            <a:cubicBezTo>
                              <a:pt x="123190" y="99450"/>
                              <a:pt x="95601" y="128323"/>
                              <a:pt x="61595" y="128323"/>
                            </a:cubicBezTo>
                            <a:cubicBezTo>
                              <a:pt x="27590" y="128323"/>
                              <a:pt x="0" y="99450"/>
                              <a:pt x="0" y="64161"/>
                            </a:cubicBezTo>
                            <a:cubicBezTo>
                              <a:pt x="0" y="28873"/>
                              <a:pt x="27590" y="0"/>
                              <a:pt x="61595" y="0"/>
                            </a:cubicBezTo>
                            <a:cubicBezTo>
                              <a:pt x="95601" y="0"/>
                              <a:pt x="123190" y="28231"/>
                              <a:pt x="123190" y="64161"/>
                            </a:cubicBezTo>
                            <a:close/>
                          </a:path>
                        </a:pathLst>
                      </a:custGeom>
                      <a:solidFill>
                        <a:srgbClr val="515148"/>
                      </a:solidFill>
                      <a:ln w="641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26" name="Freeform: Shape 225">
                        <a:extLst>
                          <a:ext uri="{FF2B5EF4-FFF2-40B4-BE49-F238E27FC236}">
                            <a16:creationId xmlns:a16="http://schemas.microsoft.com/office/drawing/2014/main" id="{4DF4FCC6-A9E4-492B-B997-D807D9E42A6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04674" y="4232722"/>
                        <a:ext cx="2236663" cy="1210724"/>
                      </a:xfrm>
                      <a:custGeom>
                        <a:avLst/>
                        <a:gdLst>
                          <a:gd name="connsiteX0" fmla="*/ 0 w 2236663"/>
                          <a:gd name="connsiteY0" fmla="*/ 0 h 1210724"/>
                          <a:gd name="connsiteX1" fmla="*/ 2236664 w 2236663"/>
                          <a:gd name="connsiteY1" fmla="*/ 0 h 1210724"/>
                          <a:gd name="connsiteX2" fmla="*/ 2236664 w 2236663"/>
                          <a:gd name="connsiteY2" fmla="*/ 1210724 h 1210724"/>
                          <a:gd name="connsiteX3" fmla="*/ 0 w 2236663"/>
                          <a:gd name="connsiteY3" fmla="*/ 1210724 h 12107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236663" h="1210724">
                            <a:moveTo>
                              <a:pt x="0" y="0"/>
                            </a:moveTo>
                            <a:lnTo>
                              <a:pt x="2236664" y="0"/>
                            </a:lnTo>
                            <a:lnTo>
                              <a:pt x="2236664" y="1210724"/>
                            </a:lnTo>
                            <a:lnTo>
                              <a:pt x="0" y="1210724"/>
                            </a:lnTo>
                            <a:close/>
                          </a:path>
                        </a:pathLst>
                      </a:custGeom>
                      <a:noFill/>
                      <a:ln w="1701" cap="flat">
                        <a:solidFill>
                          <a:srgbClr val="2E4654"/>
                        </a:solidFill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27" name="Freeform: Shape 226">
                        <a:extLst>
                          <a:ext uri="{FF2B5EF4-FFF2-40B4-BE49-F238E27FC236}">
                            <a16:creationId xmlns:a16="http://schemas.microsoft.com/office/drawing/2014/main" id="{A8FB9DAC-368C-4933-9A22-7217B9CB665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43629" y="4103116"/>
                        <a:ext cx="2540146" cy="6416"/>
                      </a:xfrm>
                      <a:custGeom>
                        <a:avLst/>
                        <a:gdLst>
                          <a:gd name="connsiteX0" fmla="*/ 0 w 2540146"/>
                          <a:gd name="connsiteY0" fmla="*/ 0 h 6416"/>
                          <a:gd name="connsiteX1" fmla="*/ 2540147 w 2540146"/>
                          <a:gd name="connsiteY1" fmla="*/ 0 h 641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2540146" h="6416">
                            <a:moveTo>
                              <a:pt x="0" y="0"/>
                            </a:moveTo>
                            <a:lnTo>
                              <a:pt x="2540147" y="0"/>
                            </a:lnTo>
                          </a:path>
                        </a:pathLst>
                      </a:custGeom>
                      <a:ln w="1701" cap="flat">
                        <a:solidFill>
                          <a:srgbClr val="83A5C6"/>
                        </a:solidFill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228" name="Graphic 125">
                      <a:extLst>
                        <a:ext uri="{FF2B5EF4-FFF2-40B4-BE49-F238E27FC236}">
                          <a16:creationId xmlns:a16="http://schemas.microsoft.com/office/drawing/2014/main" id="{5350D3D7-8A3D-40DC-BA8B-B90D10A11B5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375526" y="3771402"/>
                      <a:ext cx="2558753" cy="1808707"/>
                      <a:chOff x="10375526" y="3771402"/>
                      <a:chExt cx="2558753" cy="1808707"/>
                    </a:xfrm>
                  </p:grpSpPr>
                  <p:sp>
                    <p:nvSpPr>
                      <p:cNvPr id="229" name="Freeform: Shape 228">
                        <a:extLst>
                          <a:ext uri="{FF2B5EF4-FFF2-40B4-BE49-F238E27FC236}">
                            <a16:creationId xmlns:a16="http://schemas.microsoft.com/office/drawing/2014/main" id="{846ABEEB-7286-44B2-A55D-30569876322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75526" y="4190991"/>
                        <a:ext cx="2558753" cy="1389118"/>
                      </a:xfrm>
                      <a:custGeom>
                        <a:avLst/>
                        <a:gdLst>
                          <a:gd name="connsiteX0" fmla="*/ 0 w 2558753"/>
                          <a:gd name="connsiteY0" fmla="*/ 0 h 1476993"/>
                          <a:gd name="connsiteX1" fmla="*/ 2558754 w 2558753"/>
                          <a:gd name="connsiteY1" fmla="*/ 0 h 1476993"/>
                          <a:gd name="connsiteX2" fmla="*/ 2558754 w 2558753"/>
                          <a:gd name="connsiteY2" fmla="*/ 1476994 h 1476993"/>
                          <a:gd name="connsiteX3" fmla="*/ 0 w 2558753"/>
                          <a:gd name="connsiteY3" fmla="*/ 1476994 h 147699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558753" h="1476993">
                            <a:moveTo>
                              <a:pt x="0" y="0"/>
                            </a:moveTo>
                            <a:lnTo>
                              <a:pt x="2558754" y="0"/>
                            </a:lnTo>
                            <a:lnTo>
                              <a:pt x="2558754" y="1476994"/>
                            </a:lnTo>
                            <a:lnTo>
                              <a:pt x="0" y="1476994"/>
                            </a:lnTo>
                            <a:close/>
                          </a:path>
                        </a:pathLst>
                      </a:custGeom>
                      <a:solidFill>
                        <a:srgbClr val="98A3A3"/>
                      </a:solidFill>
                      <a:ln w="641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30" name="Freeform: Shape 229">
                        <a:extLst>
                          <a:ext uri="{FF2B5EF4-FFF2-40B4-BE49-F238E27FC236}">
                            <a16:creationId xmlns:a16="http://schemas.microsoft.com/office/drawing/2014/main" id="{DFE75BD3-B2AE-4CEE-B777-4D6912F2CBA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75526" y="3771402"/>
                        <a:ext cx="2558753" cy="417022"/>
                      </a:xfrm>
                      <a:custGeom>
                        <a:avLst/>
                        <a:gdLst>
                          <a:gd name="connsiteX0" fmla="*/ 0 w 2558753"/>
                          <a:gd name="connsiteY0" fmla="*/ 0 h 331714"/>
                          <a:gd name="connsiteX1" fmla="*/ 2558754 w 2558753"/>
                          <a:gd name="connsiteY1" fmla="*/ 0 h 331714"/>
                          <a:gd name="connsiteX2" fmla="*/ 2558754 w 2558753"/>
                          <a:gd name="connsiteY2" fmla="*/ 331714 h 331714"/>
                          <a:gd name="connsiteX3" fmla="*/ 0 w 2558753"/>
                          <a:gd name="connsiteY3" fmla="*/ 331714 h 3317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558753" h="331714">
                            <a:moveTo>
                              <a:pt x="0" y="0"/>
                            </a:moveTo>
                            <a:lnTo>
                              <a:pt x="2558754" y="0"/>
                            </a:lnTo>
                            <a:lnTo>
                              <a:pt x="2558754" y="331714"/>
                            </a:lnTo>
                            <a:lnTo>
                              <a:pt x="0" y="331714"/>
                            </a:lnTo>
                            <a:close/>
                          </a:path>
                        </a:pathLst>
                      </a:custGeom>
                      <a:solidFill>
                        <a:srgbClr val="CECECE"/>
                      </a:solidFill>
                      <a:ln w="6414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grpSp>
              <p:nvGrpSpPr>
                <p:cNvPr id="231" name="Graphic 125">
                  <a:extLst>
                    <a:ext uri="{FF2B5EF4-FFF2-40B4-BE49-F238E27FC236}">
                      <a16:creationId xmlns:a16="http://schemas.microsoft.com/office/drawing/2014/main" id="{5350D3D7-8A3D-40DC-BA8B-B90D10A11B5D}"/>
                    </a:ext>
                  </a:extLst>
                </p:cNvPr>
                <p:cNvGrpSpPr/>
                <p:nvPr/>
              </p:nvGrpSpPr>
              <p:grpSpPr>
                <a:xfrm>
                  <a:off x="2362419" y="3426856"/>
                  <a:ext cx="10795783" cy="360585"/>
                  <a:chOff x="2362419" y="3426856"/>
                  <a:chExt cx="10795783" cy="360585"/>
                </a:xfrm>
              </p:grpSpPr>
              <p:sp>
                <p:nvSpPr>
                  <p:cNvPr id="232" name="Trapezoid 231">
                    <a:extLst>
                      <a:ext uri="{FF2B5EF4-FFF2-40B4-BE49-F238E27FC236}">
                        <a16:creationId xmlns:a16="http://schemas.microsoft.com/office/drawing/2014/main" id="{31AA0171-6A66-45EE-8141-F4D56656B506}"/>
                      </a:ext>
                    </a:extLst>
                  </p:cNvPr>
                  <p:cNvSpPr/>
                  <p:nvPr/>
                </p:nvSpPr>
                <p:spPr>
                  <a:xfrm>
                    <a:off x="2362419" y="3426856"/>
                    <a:ext cx="10795783" cy="195691"/>
                  </a:xfrm>
                  <a:prstGeom prst="trapezoid">
                    <a:avLst>
                      <a:gd name="adj" fmla="val 251417"/>
                    </a:avLst>
                  </a:prstGeom>
                  <a:solidFill>
                    <a:srgbClr val="D8925A"/>
                  </a:solidFill>
                  <a:ln w="641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33" name="Freeform: Shape 232">
                    <a:extLst>
                      <a:ext uri="{FF2B5EF4-FFF2-40B4-BE49-F238E27FC236}">
                        <a16:creationId xmlns:a16="http://schemas.microsoft.com/office/drawing/2014/main" id="{DFDC0D98-A100-4051-9D8B-24E7F09216FC}"/>
                      </a:ext>
                    </a:extLst>
                  </p:cNvPr>
                  <p:cNvSpPr/>
                  <p:nvPr/>
                </p:nvSpPr>
                <p:spPr>
                  <a:xfrm>
                    <a:off x="2362419" y="3618056"/>
                    <a:ext cx="10795783" cy="169385"/>
                  </a:xfrm>
                  <a:custGeom>
                    <a:avLst/>
                    <a:gdLst>
                      <a:gd name="connsiteX0" fmla="*/ 0 w 10795783"/>
                      <a:gd name="connsiteY0" fmla="*/ 0 h 169385"/>
                      <a:gd name="connsiteX1" fmla="*/ 3208 w 10795783"/>
                      <a:gd name="connsiteY1" fmla="*/ 169386 h 169385"/>
                      <a:gd name="connsiteX2" fmla="*/ 10783592 w 10795783"/>
                      <a:gd name="connsiteY2" fmla="*/ 169386 h 169385"/>
                      <a:gd name="connsiteX3" fmla="*/ 10795784 w 10795783"/>
                      <a:gd name="connsiteY3" fmla="*/ 4491 h 169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795783" h="169385">
                        <a:moveTo>
                          <a:pt x="0" y="0"/>
                        </a:moveTo>
                        <a:lnTo>
                          <a:pt x="3208" y="169386"/>
                        </a:lnTo>
                        <a:lnTo>
                          <a:pt x="10783592" y="169386"/>
                        </a:lnTo>
                        <a:lnTo>
                          <a:pt x="10795784" y="4491"/>
                        </a:lnTo>
                        <a:close/>
                      </a:path>
                    </a:pathLst>
                  </a:custGeom>
                  <a:solidFill>
                    <a:srgbClr val="A96E49"/>
                  </a:solidFill>
                  <a:ln w="641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34" name="Freeform: Shape 233">
                  <a:extLst>
                    <a:ext uri="{FF2B5EF4-FFF2-40B4-BE49-F238E27FC236}">
                      <a16:creationId xmlns:a16="http://schemas.microsoft.com/office/drawing/2014/main" id="{54D9393F-B9FA-4A2B-B185-8FB0105DEAEC}"/>
                    </a:ext>
                  </a:extLst>
                </p:cNvPr>
                <p:cNvSpPr/>
                <p:nvPr/>
              </p:nvSpPr>
              <p:spPr>
                <a:xfrm>
                  <a:off x="6240971" y="3485242"/>
                  <a:ext cx="3289550" cy="106507"/>
                </a:xfrm>
                <a:custGeom>
                  <a:avLst/>
                  <a:gdLst>
                    <a:gd name="connsiteX0" fmla="*/ 106508 w 3289550"/>
                    <a:gd name="connsiteY0" fmla="*/ 0 h 106507"/>
                    <a:gd name="connsiteX1" fmla="*/ 0 w 3289550"/>
                    <a:gd name="connsiteY1" fmla="*/ 106508 h 106507"/>
                    <a:gd name="connsiteX2" fmla="*/ 3289551 w 3289550"/>
                    <a:gd name="connsiteY2" fmla="*/ 106508 h 106507"/>
                    <a:gd name="connsiteX3" fmla="*/ 3207424 w 3289550"/>
                    <a:gd name="connsiteY3" fmla="*/ 0 h 1065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89550" h="106507">
                      <a:moveTo>
                        <a:pt x="106508" y="0"/>
                      </a:moveTo>
                      <a:lnTo>
                        <a:pt x="0" y="106508"/>
                      </a:lnTo>
                      <a:lnTo>
                        <a:pt x="3289551" y="106508"/>
                      </a:lnTo>
                      <a:lnTo>
                        <a:pt x="3207424" y="0"/>
                      </a:lnTo>
                      <a:close/>
                    </a:path>
                  </a:pathLst>
                </a:custGeom>
                <a:solidFill>
                  <a:srgbClr val="56432D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02" name="-">
                <a:extLst>
                  <a:ext uri="{FF2B5EF4-FFF2-40B4-BE49-F238E27FC236}">
                    <a16:creationId xmlns:a16="http://schemas.microsoft.com/office/drawing/2014/main" id="{5350D3D7-8A3D-40DC-BA8B-B90D10A11B5D}"/>
                  </a:ext>
                </a:extLst>
              </p:cNvPr>
              <p:cNvGrpSpPr/>
              <p:nvPr/>
            </p:nvGrpSpPr>
            <p:grpSpPr>
              <a:xfrm>
                <a:off x="10879238" y="3893308"/>
                <a:ext cx="2027497" cy="1460311"/>
                <a:chOff x="10646288" y="3893308"/>
                <a:chExt cx="2027497" cy="1460311"/>
              </a:xfrm>
            </p:grpSpPr>
            <p:sp>
              <p:nvSpPr>
                <p:cNvPr id="304" name="Freeform: Shape 303">
                  <a:extLst>
                    <a:ext uri="{FF2B5EF4-FFF2-40B4-BE49-F238E27FC236}">
                      <a16:creationId xmlns:a16="http://schemas.microsoft.com/office/drawing/2014/main" id="{19F4D42C-EFC1-4A0F-9A79-4FFE2D9FC940}"/>
                    </a:ext>
                  </a:extLst>
                </p:cNvPr>
                <p:cNvSpPr/>
                <p:nvPr/>
              </p:nvSpPr>
              <p:spPr>
                <a:xfrm>
                  <a:off x="10658478" y="4475251"/>
                  <a:ext cx="1974885" cy="878368"/>
                </a:xfrm>
                <a:custGeom>
                  <a:avLst/>
                  <a:gdLst>
                    <a:gd name="connsiteX0" fmla="*/ 0 w 1974885"/>
                    <a:gd name="connsiteY0" fmla="*/ 0 h 878368"/>
                    <a:gd name="connsiteX1" fmla="*/ 1974885 w 1974885"/>
                    <a:gd name="connsiteY1" fmla="*/ 0 h 878368"/>
                    <a:gd name="connsiteX2" fmla="*/ 1974885 w 1974885"/>
                    <a:gd name="connsiteY2" fmla="*/ 878369 h 878368"/>
                    <a:gd name="connsiteX3" fmla="*/ 0 w 1974885"/>
                    <a:gd name="connsiteY3" fmla="*/ 878369 h 878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74885" h="878368">
                      <a:moveTo>
                        <a:pt x="0" y="0"/>
                      </a:moveTo>
                      <a:lnTo>
                        <a:pt x="1974885" y="0"/>
                      </a:lnTo>
                      <a:lnTo>
                        <a:pt x="1974885" y="878369"/>
                      </a:lnTo>
                      <a:lnTo>
                        <a:pt x="0" y="878369"/>
                      </a:lnTo>
                      <a:close/>
                    </a:path>
                  </a:pathLst>
                </a:custGeom>
                <a:solidFill>
                  <a:srgbClr val="34495E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5" name="Freeform: Shape 304">
                  <a:extLst>
                    <a:ext uri="{FF2B5EF4-FFF2-40B4-BE49-F238E27FC236}">
                      <a16:creationId xmlns:a16="http://schemas.microsoft.com/office/drawing/2014/main" id="{F46241D5-F0D8-49FD-AD76-ECCA8BF417D8}"/>
                    </a:ext>
                  </a:extLst>
                </p:cNvPr>
                <p:cNvSpPr/>
                <p:nvPr/>
              </p:nvSpPr>
              <p:spPr>
                <a:xfrm>
                  <a:off x="10720715" y="4303941"/>
                  <a:ext cx="84692" cy="76993"/>
                </a:xfrm>
                <a:custGeom>
                  <a:avLst/>
                  <a:gdLst>
                    <a:gd name="connsiteX0" fmla="*/ 0 w 84692"/>
                    <a:gd name="connsiteY0" fmla="*/ 0 h 76993"/>
                    <a:gd name="connsiteX1" fmla="*/ 0 w 84692"/>
                    <a:gd name="connsiteY1" fmla="*/ 39139 h 76993"/>
                    <a:gd name="connsiteX2" fmla="*/ 42346 w 84692"/>
                    <a:gd name="connsiteY2" fmla="*/ 76994 h 76993"/>
                    <a:gd name="connsiteX3" fmla="*/ 84693 w 84692"/>
                    <a:gd name="connsiteY3" fmla="*/ 39139 h 76993"/>
                    <a:gd name="connsiteX4" fmla="*/ 84693 w 84692"/>
                    <a:gd name="connsiteY4" fmla="*/ 0 h 76993"/>
                    <a:gd name="connsiteX5" fmla="*/ 0 w 84692"/>
                    <a:gd name="connsiteY5" fmla="*/ 0 h 769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692" h="76993">
                      <a:moveTo>
                        <a:pt x="0" y="0"/>
                      </a:moveTo>
                      <a:lnTo>
                        <a:pt x="0" y="39139"/>
                      </a:lnTo>
                      <a:cubicBezTo>
                        <a:pt x="0" y="60312"/>
                        <a:pt x="19248" y="76994"/>
                        <a:pt x="42346" y="76994"/>
                      </a:cubicBezTo>
                      <a:cubicBezTo>
                        <a:pt x="65444" y="76994"/>
                        <a:pt x="84693" y="59670"/>
                        <a:pt x="84693" y="39139"/>
                      </a:cubicBezTo>
                      <a:lnTo>
                        <a:pt x="8469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CBCBC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6" name="Freeform: Shape 305">
                  <a:extLst>
                    <a:ext uri="{FF2B5EF4-FFF2-40B4-BE49-F238E27FC236}">
                      <a16:creationId xmlns:a16="http://schemas.microsoft.com/office/drawing/2014/main" id="{128F76B0-6431-4C78-B257-AFCB8CEB2FBB}"/>
                    </a:ext>
                  </a:extLst>
                </p:cNvPr>
                <p:cNvSpPr/>
                <p:nvPr/>
              </p:nvSpPr>
              <p:spPr>
                <a:xfrm>
                  <a:off x="12509532" y="4303941"/>
                  <a:ext cx="84693" cy="76993"/>
                </a:xfrm>
                <a:custGeom>
                  <a:avLst/>
                  <a:gdLst>
                    <a:gd name="connsiteX0" fmla="*/ 0 w 84693"/>
                    <a:gd name="connsiteY0" fmla="*/ 0 h 76993"/>
                    <a:gd name="connsiteX1" fmla="*/ 0 w 84693"/>
                    <a:gd name="connsiteY1" fmla="*/ 39139 h 76993"/>
                    <a:gd name="connsiteX2" fmla="*/ 42347 w 84693"/>
                    <a:gd name="connsiteY2" fmla="*/ 76994 h 76993"/>
                    <a:gd name="connsiteX3" fmla="*/ 84693 w 84693"/>
                    <a:gd name="connsiteY3" fmla="*/ 39139 h 76993"/>
                    <a:gd name="connsiteX4" fmla="*/ 84693 w 84693"/>
                    <a:gd name="connsiteY4" fmla="*/ 0 h 76993"/>
                    <a:gd name="connsiteX5" fmla="*/ 0 w 84693"/>
                    <a:gd name="connsiteY5" fmla="*/ 0 h 769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693" h="76993">
                      <a:moveTo>
                        <a:pt x="0" y="0"/>
                      </a:moveTo>
                      <a:lnTo>
                        <a:pt x="0" y="39139"/>
                      </a:lnTo>
                      <a:cubicBezTo>
                        <a:pt x="0" y="60312"/>
                        <a:pt x="19248" y="76994"/>
                        <a:pt x="42347" y="76994"/>
                      </a:cubicBezTo>
                      <a:cubicBezTo>
                        <a:pt x="66086" y="76994"/>
                        <a:pt x="84693" y="59670"/>
                        <a:pt x="84693" y="39139"/>
                      </a:cubicBezTo>
                      <a:lnTo>
                        <a:pt x="8469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CBCBC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8" name="Freeform: Shape 307">
                  <a:extLst>
                    <a:ext uri="{FF2B5EF4-FFF2-40B4-BE49-F238E27FC236}">
                      <a16:creationId xmlns:a16="http://schemas.microsoft.com/office/drawing/2014/main" id="{30FC1EA4-29C0-4451-A357-D4939B90AC5F}"/>
                    </a:ext>
                  </a:extLst>
                </p:cNvPr>
                <p:cNvSpPr/>
                <p:nvPr/>
              </p:nvSpPr>
              <p:spPr>
                <a:xfrm>
                  <a:off x="10646288" y="4278918"/>
                  <a:ext cx="2027497" cy="48762"/>
                </a:xfrm>
                <a:custGeom>
                  <a:avLst/>
                  <a:gdLst>
                    <a:gd name="connsiteX0" fmla="*/ 2009532 w 2027497"/>
                    <a:gd name="connsiteY0" fmla="*/ 46838 h 48762"/>
                    <a:gd name="connsiteX1" fmla="*/ 2012740 w 2027497"/>
                    <a:gd name="connsiteY1" fmla="*/ 45554 h 48762"/>
                    <a:gd name="connsiteX2" fmla="*/ 2013382 w 2027497"/>
                    <a:gd name="connsiteY2" fmla="*/ 45554 h 48762"/>
                    <a:gd name="connsiteX3" fmla="*/ 2027498 w 2027497"/>
                    <a:gd name="connsiteY3" fmla="*/ 24381 h 48762"/>
                    <a:gd name="connsiteX4" fmla="*/ 2000550 w 2027497"/>
                    <a:gd name="connsiteY4" fmla="*/ 0 h 48762"/>
                    <a:gd name="connsiteX5" fmla="*/ 26947 w 2027497"/>
                    <a:gd name="connsiteY5" fmla="*/ 0 h 48762"/>
                    <a:gd name="connsiteX6" fmla="*/ 0 w 2027497"/>
                    <a:gd name="connsiteY6" fmla="*/ 24381 h 48762"/>
                    <a:gd name="connsiteX7" fmla="*/ 14115 w 2027497"/>
                    <a:gd name="connsiteY7" fmla="*/ 45554 h 48762"/>
                    <a:gd name="connsiteX8" fmla="*/ 14757 w 2027497"/>
                    <a:gd name="connsiteY8" fmla="*/ 45554 h 48762"/>
                    <a:gd name="connsiteX9" fmla="*/ 17965 w 2027497"/>
                    <a:gd name="connsiteY9" fmla="*/ 46838 h 48762"/>
                    <a:gd name="connsiteX10" fmla="*/ 19890 w 2027497"/>
                    <a:gd name="connsiteY10" fmla="*/ 47479 h 48762"/>
                    <a:gd name="connsiteX11" fmla="*/ 21814 w 2027497"/>
                    <a:gd name="connsiteY11" fmla="*/ 48121 h 48762"/>
                    <a:gd name="connsiteX12" fmla="*/ 26947 w 2027497"/>
                    <a:gd name="connsiteY12" fmla="*/ 48762 h 48762"/>
                    <a:gd name="connsiteX13" fmla="*/ 1999908 w 2027497"/>
                    <a:gd name="connsiteY13" fmla="*/ 48762 h 48762"/>
                    <a:gd name="connsiteX14" fmla="*/ 2005041 w 2027497"/>
                    <a:gd name="connsiteY14" fmla="*/ 48121 h 48762"/>
                    <a:gd name="connsiteX15" fmla="*/ 2006966 w 2027497"/>
                    <a:gd name="connsiteY15" fmla="*/ 47479 h 48762"/>
                    <a:gd name="connsiteX16" fmla="*/ 2009532 w 2027497"/>
                    <a:gd name="connsiteY16" fmla="*/ 46838 h 48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27497" h="48762">
                      <a:moveTo>
                        <a:pt x="2009532" y="46838"/>
                      </a:moveTo>
                      <a:cubicBezTo>
                        <a:pt x="2010815" y="46196"/>
                        <a:pt x="2011457" y="46196"/>
                        <a:pt x="2012740" y="45554"/>
                      </a:cubicBezTo>
                      <a:cubicBezTo>
                        <a:pt x="2012740" y="45554"/>
                        <a:pt x="2012740" y="45554"/>
                        <a:pt x="2013382" y="45554"/>
                      </a:cubicBezTo>
                      <a:cubicBezTo>
                        <a:pt x="2021723" y="41705"/>
                        <a:pt x="2027498" y="33364"/>
                        <a:pt x="2027498" y="24381"/>
                      </a:cubicBezTo>
                      <a:cubicBezTo>
                        <a:pt x="2027498" y="10907"/>
                        <a:pt x="2015307" y="0"/>
                        <a:pt x="2000550" y="0"/>
                      </a:cubicBezTo>
                      <a:lnTo>
                        <a:pt x="26947" y="0"/>
                      </a:lnTo>
                      <a:cubicBezTo>
                        <a:pt x="12190" y="0"/>
                        <a:pt x="0" y="10907"/>
                        <a:pt x="0" y="24381"/>
                      </a:cubicBezTo>
                      <a:cubicBezTo>
                        <a:pt x="0" y="33364"/>
                        <a:pt x="5774" y="41705"/>
                        <a:pt x="14115" y="45554"/>
                      </a:cubicBezTo>
                      <a:cubicBezTo>
                        <a:pt x="14115" y="45554"/>
                        <a:pt x="14115" y="45554"/>
                        <a:pt x="14757" y="45554"/>
                      </a:cubicBezTo>
                      <a:cubicBezTo>
                        <a:pt x="16040" y="46196"/>
                        <a:pt x="16682" y="46196"/>
                        <a:pt x="17965" y="46838"/>
                      </a:cubicBezTo>
                      <a:cubicBezTo>
                        <a:pt x="18606" y="46838"/>
                        <a:pt x="19248" y="47479"/>
                        <a:pt x="19890" y="47479"/>
                      </a:cubicBezTo>
                      <a:cubicBezTo>
                        <a:pt x="20531" y="47479"/>
                        <a:pt x="21173" y="48121"/>
                        <a:pt x="21814" y="48121"/>
                      </a:cubicBezTo>
                      <a:cubicBezTo>
                        <a:pt x="23098" y="48121"/>
                        <a:pt x="25022" y="48762"/>
                        <a:pt x="26947" y="48762"/>
                      </a:cubicBezTo>
                      <a:lnTo>
                        <a:pt x="1999908" y="48762"/>
                      </a:lnTo>
                      <a:cubicBezTo>
                        <a:pt x="2001833" y="48762"/>
                        <a:pt x="2003116" y="48762"/>
                        <a:pt x="2005041" y="48121"/>
                      </a:cubicBezTo>
                      <a:cubicBezTo>
                        <a:pt x="2005683" y="48121"/>
                        <a:pt x="2006324" y="47479"/>
                        <a:pt x="2006966" y="47479"/>
                      </a:cubicBezTo>
                      <a:cubicBezTo>
                        <a:pt x="2007607" y="47479"/>
                        <a:pt x="2008891" y="46838"/>
                        <a:pt x="2009532" y="46838"/>
                      </a:cubicBezTo>
                      <a:close/>
                    </a:path>
                  </a:pathLst>
                </a:custGeom>
                <a:solidFill>
                  <a:srgbClr val="CECECE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9" name="Freeform: Shape 308">
                  <a:extLst>
                    <a:ext uri="{FF2B5EF4-FFF2-40B4-BE49-F238E27FC236}">
                      <a16:creationId xmlns:a16="http://schemas.microsoft.com/office/drawing/2014/main" id="{D2C64E83-1AA2-4662-873E-687DD144AEE4}"/>
                    </a:ext>
                  </a:extLst>
                </p:cNvPr>
                <p:cNvSpPr/>
                <p:nvPr/>
              </p:nvSpPr>
              <p:spPr>
                <a:xfrm>
                  <a:off x="11194225" y="3949129"/>
                  <a:ext cx="858478" cy="134097"/>
                </a:xfrm>
                <a:custGeom>
                  <a:avLst/>
                  <a:gdLst>
                    <a:gd name="connsiteX0" fmla="*/ 0 w 858478"/>
                    <a:gd name="connsiteY0" fmla="*/ 0 h 134097"/>
                    <a:gd name="connsiteX1" fmla="*/ 858478 w 858478"/>
                    <a:gd name="connsiteY1" fmla="*/ 0 h 134097"/>
                    <a:gd name="connsiteX2" fmla="*/ 858478 w 858478"/>
                    <a:gd name="connsiteY2" fmla="*/ 134097 h 134097"/>
                    <a:gd name="connsiteX3" fmla="*/ 0 w 858478"/>
                    <a:gd name="connsiteY3" fmla="*/ 134097 h 134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58478" h="134097">
                      <a:moveTo>
                        <a:pt x="0" y="0"/>
                      </a:moveTo>
                      <a:lnTo>
                        <a:pt x="858478" y="0"/>
                      </a:lnTo>
                      <a:lnTo>
                        <a:pt x="858478" y="134097"/>
                      </a:lnTo>
                      <a:lnTo>
                        <a:pt x="0" y="134097"/>
                      </a:lnTo>
                      <a:close/>
                    </a:path>
                  </a:pathLst>
                </a:custGeom>
                <a:solidFill>
                  <a:srgbClr val="34495E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310" name="Graphic 125">
                  <a:extLst>
                    <a:ext uri="{FF2B5EF4-FFF2-40B4-BE49-F238E27FC236}">
                      <a16:creationId xmlns:a16="http://schemas.microsoft.com/office/drawing/2014/main" id="{5350D3D7-8A3D-40DC-BA8B-B90D10A11B5D}"/>
                    </a:ext>
                  </a:extLst>
                </p:cNvPr>
                <p:cNvGrpSpPr/>
                <p:nvPr/>
              </p:nvGrpSpPr>
              <p:grpSpPr>
                <a:xfrm>
                  <a:off x="10720714" y="3893308"/>
                  <a:ext cx="224564" cy="221356"/>
                  <a:chOff x="10720714" y="3893308"/>
                  <a:chExt cx="224564" cy="221356"/>
                </a:xfrm>
              </p:grpSpPr>
              <p:sp>
                <p:nvSpPr>
                  <p:cNvPr id="311" name="Freeform: Shape 310">
                    <a:extLst>
                      <a:ext uri="{FF2B5EF4-FFF2-40B4-BE49-F238E27FC236}">
                        <a16:creationId xmlns:a16="http://schemas.microsoft.com/office/drawing/2014/main" id="{AAA07FF1-965E-4889-B7A8-5AB6393CFF86}"/>
                      </a:ext>
                    </a:extLst>
                  </p:cNvPr>
                  <p:cNvSpPr/>
                  <p:nvPr/>
                </p:nvSpPr>
                <p:spPr>
                  <a:xfrm>
                    <a:off x="10720714" y="3893308"/>
                    <a:ext cx="224564" cy="220714"/>
                  </a:xfrm>
                  <a:custGeom>
                    <a:avLst/>
                    <a:gdLst>
                      <a:gd name="connsiteX0" fmla="*/ 224565 w 224564"/>
                      <a:gd name="connsiteY0" fmla="*/ 110357 h 220714"/>
                      <a:gd name="connsiteX1" fmla="*/ 112282 w 224564"/>
                      <a:gd name="connsiteY1" fmla="*/ 220715 h 220714"/>
                      <a:gd name="connsiteX2" fmla="*/ 0 w 224564"/>
                      <a:gd name="connsiteY2" fmla="*/ 110357 h 220714"/>
                      <a:gd name="connsiteX3" fmla="*/ 112282 w 224564"/>
                      <a:gd name="connsiteY3" fmla="*/ 0 h 220714"/>
                      <a:gd name="connsiteX4" fmla="*/ 224565 w 224564"/>
                      <a:gd name="connsiteY4" fmla="*/ 110357 h 2207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4564" h="220714">
                        <a:moveTo>
                          <a:pt x="224565" y="110357"/>
                        </a:moveTo>
                        <a:cubicBezTo>
                          <a:pt x="224565" y="171306"/>
                          <a:pt x="174295" y="220715"/>
                          <a:pt x="112282" y="220715"/>
                        </a:cubicBezTo>
                        <a:cubicBezTo>
                          <a:pt x="50270" y="220715"/>
                          <a:pt x="0" y="171306"/>
                          <a:pt x="0" y="110357"/>
                        </a:cubicBezTo>
                        <a:cubicBezTo>
                          <a:pt x="0" y="49409"/>
                          <a:pt x="50270" y="0"/>
                          <a:pt x="112282" y="0"/>
                        </a:cubicBezTo>
                        <a:cubicBezTo>
                          <a:pt x="174295" y="0"/>
                          <a:pt x="224565" y="49409"/>
                          <a:pt x="224565" y="110357"/>
                        </a:cubicBezTo>
                        <a:close/>
                      </a:path>
                    </a:pathLst>
                  </a:custGeom>
                  <a:solidFill>
                    <a:srgbClr val="566472"/>
                  </a:solidFill>
                  <a:ln w="641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12" name="Freeform: Shape 311">
                    <a:extLst>
                      <a:ext uri="{FF2B5EF4-FFF2-40B4-BE49-F238E27FC236}">
                        <a16:creationId xmlns:a16="http://schemas.microsoft.com/office/drawing/2014/main" id="{90582932-6F1B-4A2D-AB15-B4C1D2425AB9}"/>
                      </a:ext>
                    </a:extLst>
                  </p:cNvPr>
                  <p:cNvSpPr/>
                  <p:nvPr/>
                </p:nvSpPr>
                <p:spPr>
                  <a:xfrm>
                    <a:off x="10721356" y="4009440"/>
                    <a:ext cx="223281" cy="105224"/>
                  </a:xfrm>
                  <a:custGeom>
                    <a:avLst/>
                    <a:gdLst>
                      <a:gd name="connsiteX0" fmla="*/ 0 w 223281"/>
                      <a:gd name="connsiteY0" fmla="*/ 0 h 105224"/>
                      <a:gd name="connsiteX1" fmla="*/ 111641 w 223281"/>
                      <a:gd name="connsiteY1" fmla="*/ 105224 h 105224"/>
                      <a:gd name="connsiteX2" fmla="*/ 223282 w 223281"/>
                      <a:gd name="connsiteY2" fmla="*/ 0 h 105224"/>
                      <a:gd name="connsiteX3" fmla="*/ 0 w 223281"/>
                      <a:gd name="connsiteY3" fmla="*/ 0 h 105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3281" h="105224">
                        <a:moveTo>
                          <a:pt x="0" y="0"/>
                        </a:moveTo>
                        <a:cubicBezTo>
                          <a:pt x="2567" y="58387"/>
                          <a:pt x="51971" y="105224"/>
                          <a:pt x="111641" y="105224"/>
                        </a:cubicBezTo>
                        <a:cubicBezTo>
                          <a:pt x="171953" y="105224"/>
                          <a:pt x="220715" y="58387"/>
                          <a:pt x="223282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4495E"/>
                  </a:solidFill>
                  <a:ln w="641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13" name="Freeform: Shape 312">
                    <a:extLst>
                      <a:ext uri="{FF2B5EF4-FFF2-40B4-BE49-F238E27FC236}">
                        <a16:creationId xmlns:a16="http://schemas.microsoft.com/office/drawing/2014/main" id="{D7DE2294-0B43-45FA-A9E5-C78FAB40927A}"/>
                      </a:ext>
                    </a:extLst>
                  </p:cNvPr>
                  <p:cNvSpPr/>
                  <p:nvPr/>
                </p:nvSpPr>
                <p:spPr>
                  <a:xfrm>
                    <a:off x="10760494" y="3932447"/>
                    <a:ext cx="145004" cy="142437"/>
                  </a:xfrm>
                  <a:custGeom>
                    <a:avLst/>
                    <a:gdLst>
                      <a:gd name="connsiteX0" fmla="*/ 145004 w 145004"/>
                      <a:gd name="connsiteY0" fmla="*/ 71219 h 142437"/>
                      <a:gd name="connsiteX1" fmla="*/ 72503 w 145004"/>
                      <a:gd name="connsiteY1" fmla="*/ 0 h 142437"/>
                      <a:gd name="connsiteX2" fmla="*/ 0 w 145004"/>
                      <a:gd name="connsiteY2" fmla="*/ 71219 h 142437"/>
                      <a:gd name="connsiteX3" fmla="*/ 72503 w 145004"/>
                      <a:gd name="connsiteY3" fmla="*/ 142438 h 142437"/>
                      <a:gd name="connsiteX4" fmla="*/ 145004 w 145004"/>
                      <a:gd name="connsiteY4" fmla="*/ 71219 h 142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5004" h="142437">
                        <a:moveTo>
                          <a:pt x="145004" y="71219"/>
                        </a:moveTo>
                        <a:cubicBezTo>
                          <a:pt x="145004" y="32081"/>
                          <a:pt x="112924" y="0"/>
                          <a:pt x="72503" y="0"/>
                        </a:cubicBezTo>
                        <a:cubicBezTo>
                          <a:pt x="32722" y="0"/>
                          <a:pt x="0" y="32081"/>
                          <a:pt x="0" y="71219"/>
                        </a:cubicBezTo>
                        <a:cubicBezTo>
                          <a:pt x="0" y="110357"/>
                          <a:pt x="32081" y="142438"/>
                          <a:pt x="72503" y="142438"/>
                        </a:cubicBezTo>
                        <a:cubicBezTo>
                          <a:pt x="112282" y="142438"/>
                          <a:pt x="145004" y="110999"/>
                          <a:pt x="145004" y="71219"/>
                        </a:cubicBezTo>
                        <a:close/>
                      </a:path>
                    </a:pathLst>
                  </a:custGeom>
                  <a:solidFill>
                    <a:srgbClr val="EFF3F3"/>
                  </a:solidFill>
                  <a:ln w="641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4" name="Graphic 125">
                  <a:extLst>
                    <a:ext uri="{FF2B5EF4-FFF2-40B4-BE49-F238E27FC236}">
                      <a16:creationId xmlns:a16="http://schemas.microsoft.com/office/drawing/2014/main" id="{5350D3D7-8A3D-40DC-BA8B-B90D10A11B5D}"/>
                    </a:ext>
                  </a:extLst>
                </p:cNvPr>
                <p:cNvGrpSpPr/>
                <p:nvPr/>
              </p:nvGrpSpPr>
              <p:grpSpPr>
                <a:xfrm>
                  <a:off x="12284967" y="3903574"/>
                  <a:ext cx="224564" cy="221356"/>
                  <a:chOff x="12284967" y="3903574"/>
                  <a:chExt cx="224564" cy="221356"/>
                </a:xfrm>
              </p:grpSpPr>
              <p:sp>
                <p:nvSpPr>
                  <p:cNvPr id="315" name="Freeform: Shape 314">
                    <a:extLst>
                      <a:ext uri="{FF2B5EF4-FFF2-40B4-BE49-F238E27FC236}">
                        <a16:creationId xmlns:a16="http://schemas.microsoft.com/office/drawing/2014/main" id="{F340BB34-3F59-48BC-A9E9-7FA33EB373D0}"/>
                      </a:ext>
                    </a:extLst>
                  </p:cNvPr>
                  <p:cNvSpPr/>
                  <p:nvPr/>
                </p:nvSpPr>
                <p:spPr>
                  <a:xfrm>
                    <a:off x="12284967" y="3903574"/>
                    <a:ext cx="224564" cy="220714"/>
                  </a:xfrm>
                  <a:custGeom>
                    <a:avLst/>
                    <a:gdLst>
                      <a:gd name="connsiteX0" fmla="*/ 224564 w 224564"/>
                      <a:gd name="connsiteY0" fmla="*/ 110357 h 220714"/>
                      <a:gd name="connsiteX1" fmla="*/ 112282 w 224564"/>
                      <a:gd name="connsiteY1" fmla="*/ 220715 h 220714"/>
                      <a:gd name="connsiteX2" fmla="*/ 0 w 224564"/>
                      <a:gd name="connsiteY2" fmla="*/ 110357 h 220714"/>
                      <a:gd name="connsiteX3" fmla="*/ 112282 w 224564"/>
                      <a:gd name="connsiteY3" fmla="*/ 0 h 220714"/>
                      <a:gd name="connsiteX4" fmla="*/ 224564 w 224564"/>
                      <a:gd name="connsiteY4" fmla="*/ 110357 h 2207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4564" h="220714">
                        <a:moveTo>
                          <a:pt x="224564" y="110357"/>
                        </a:moveTo>
                        <a:cubicBezTo>
                          <a:pt x="224564" y="171306"/>
                          <a:pt x="174294" y="220715"/>
                          <a:pt x="112282" y="220715"/>
                        </a:cubicBezTo>
                        <a:cubicBezTo>
                          <a:pt x="50270" y="220715"/>
                          <a:pt x="0" y="171306"/>
                          <a:pt x="0" y="110357"/>
                        </a:cubicBezTo>
                        <a:cubicBezTo>
                          <a:pt x="0" y="49409"/>
                          <a:pt x="50270" y="0"/>
                          <a:pt x="112282" y="0"/>
                        </a:cubicBezTo>
                        <a:cubicBezTo>
                          <a:pt x="174294" y="0"/>
                          <a:pt x="224564" y="49408"/>
                          <a:pt x="224564" y="110357"/>
                        </a:cubicBezTo>
                        <a:close/>
                      </a:path>
                    </a:pathLst>
                  </a:custGeom>
                  <a:solidFill>
                    <a:srgbClr val="566472"/>
                  </a:solidFill>
                  <a:ln w="641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16" name="Freeform: Shape 315">
                    <a:extLst>
                      <a:ext uri="{FF2B5EF4-FFF2-40B4-BE49-F238E27FC236}">
                        <a16:creationId xmlns:a16="http://schemas.microsoft.com/office/drawing/2014/main" id="{161DFC92-506D-49B4-A8D6-0AADB18BFBB8}"/>
                      </a:ext>
                    </a:extLst>
                  </p:cNvPr>
                  <p:cNvSpPr/>
                  <p:nvPr/>
                </p:nvSpPr>
                <p:spPr>
                  <a:xfrm>
                    <a:off x="12285609" y="4019706"/>
                    <a:ext cx="223280" cy="105224"/>
                  </a:xfrm>
                  <a:custGeom>
                    <a:avLst/>
                    <a:gdLst>
                      <a:gd name="connsiteX0" fmla="*/ 0 w 223280"/>
                      <a:gd name="connsiteY0" fmla="*/ 0 h 105224"/>
                      <a:gd name="connsiteX1" fmla="*/ 111640 w 223280"/>
                      <a:gd name="connsiteY1" fmla="*/ 105225 h 105224"/>
                      <a:gd name="connsiteX2" fmla="*/ 223281 w 223280"/>
                      <a:gd name="connsiteY2" fmla="*/ 0 h 105224"/>
                      <a:gd name="connsiteX3" fmla="*/ 0 w 223280"/>
                      <a:gd name="connsiteY3" fmla="*/ 0 h 105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3280" h="105224">
                        <a:moveTo>
                          <a:pt x="0" y="0"/>
                        </a:moveTo>
                        <a:cubicBezTo>
                          <a:pt x="2566" y="58387"/>
                          <a:pt x="51971" y="105225"/>
                          <a:pt x="111640" y="105225"/>
                        </a:cubicBezTo>
                        <a:cubicBezTo>
                          <a:pt x="171310" y="105225"/>
                          <a:pt x="220714" y="58387"/>
                          <a:pt x="223281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4495E"/>
                  </a:solidFill>
                  <a:ln w="641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17" name="Freeform: Shape 316">
                  <a:extLst>
                    <a:ext uri="{FF2B5EF4-FFF2-40B4-BE49-F238E27FC236}">
                      <a16:creationId xmlns:a16="http://schemas.microsoft.com/office/drawing/2014/main" id="{4A538D7D-B4B1-4153-A1FC-F8B96B47EA8A}"/>
                    </a:ext>
                  </a:extLst>
                </p:cNvPr>
                <p:cNvSpPr/>
                <p:nvPr/>
              </p:nvSpPr>
              <p:spPr>
                <a:xfrm>
                  <a:off x="12323464" y="3942712"/>
                  <a:ext cx="145005" cy="142438"/>
                </a:xfrm>
                <a:custGeom>
                  <a:avLst/>
                  <a:gdLst>
                    <a:gd name="connsiteX0" fmla="*/ 145005 w 145005"/>
                    <a:gd name="connsiteY0" fmla="*/ 71219 h 142438"/>
                    <a:gd name="connsiteX1" fmla="*/ 72503 w 145005"/>
                    <a:gd name="connsiteY1" fmla="*/ 0 h 142438"/>
                    <a:gd name="connsiteX2" fmla="*/ 0 w 145005"/>
                    <a:gd name="connsiteY2" fmla="*/ 71219 h 142438"/>
                    <a:gd name="connsiteX3" fmla="*/ 72503 w 145005"/>
                    <a:gd name="connsiteY3" fmla="*/ 142438 h 142438"/>
                    <a:gd name="connsiteX4" fmla="*/ 145005 w 145005"/>
                    <a:gd name="connsiteY4" fmla="*/ 71219 h 142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005" h="142438">
                      <a:moveTo>
                        <a:pt x="145005" y="71219"/>
                      </a:moveTo>
                      <a:cubicBezTo>
                        <a:pt x="145005" y="32081"/>
                        <a:pt x="112925" y="0"/>
                        <a:pt x="72503" y="0"/>
                      </a:cubicBezTo>
                      <a:cubicBezTo>
                        <a:pt x="32723" y="0"/>
                        <a:pt x="0" y="32081"/>
                        <a:pt x="0" y="71219"/>
                      </a:cubicBezTo>
                      <a:cubicBezTo>
                        <a:pt x="0" y="110358"/>
                        <a:pt x="32081" y="142438"/>
                        <a:pt x="72503" y="142438"/>
                      </a:cubicBezTo>
                      <a:cubicBezTo>
                        <a:pt x="112925" y="142438"/>
                        <a:pt x="145005" y="110999"/>
                        <a:pt x="145005" y="71219"/>
                      </a:cubicBezTo>
                      <a:close/>
                    </a:path>
                  </a:pathLst>
                </a:custGeom>
                <a:solidFill>
                  <a:srgbClr val="EFF3F3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35" name="-">
              <a:extLst>
                <a:ext uri="{FF2B5EF4-FFF2-40B4-BE49-F238E27FC236}">
                  <a16:creationId xmlns:a16="http://schemas.microsoft.com/office/drawing/2014/main" id="{5350D3D7-8A3D-40DC-BA8B-B90D10A11B5D}"/>
                </a:ext>
              </a:extLst>
            </p:cNvPr>
            <p:cNvGrpSpPr/>
            <p:nvPr/>
          </p:nvGrpSpPr>
          <p:grpSpPr>
            <a:xfrm>
              <a:off x="10629361" y="3278670"/>
              <a:ext cx="802016" cy="311182"/>
              <a:chOff x="11328322" y="3260678"/>
              <a:chExt cx="802016" cy="311182"/>
            </a:xfrm>
          </p:grpSpPr>
          <p:sp>
            <p:nvSpPr>
              <p:cNvPr id="236" name="Freeform: Shape 235">
                <a:extLst>
                  <a:ext uri="{FF2B5EF4-FFF2-40B4-BE49-F238E27FC236}">
                    <a16:creationId xmlns:a16="http://schemas.microsoft.com/office/drawing/2014/main" id="{DE2DD254-06E4-4AAA-B1CE-50E5293AE48A}"/>
                  </a:ext>
                </a:extLst>
              </p:cNvPr>
              <p:cNvSpPr/>
              <p:nvPr/>
            </p:nvSpPr>
            <p:spPr>
              <a:xfrm>
                <a:off x="11328322" y="3503849"/>
                <a:ext cx="802016" cy="68010"/>
              </a:xfrm>
              <a:custGeom>
                <a:avLst/>
                <a:gdLst>
                  <a:gd name="connsiteX0" fmla="*/ 802016 w 802016"/>
                  <a:gd name="connsiteY0" fmla="*/ 34006 h 68010"/>
                  <a:gd name="connsiteX1" fmla="*/ 401008 w 802016"/>
                  <a:gd name="connsiteY1" fmla="*/ 68011 h 68010"/>
                  <a:gd name="connsiteX2" fmla="*/ 0 w 802016"/>
                  <a:gd name="connsiteY2" fmla="*/ 34006 h 68010"/>
                  <a:gd name="connsiteX3" fmla="*/ 401008 w 802016"/>
                  <a:gd name="connsiteY3" fmla="*/ 0 h 68010"/>
                  <a:gd name="connsiteX4" fmla="*/ 802016 w 802016"/>
                  <a:gd name="connsiteY4" fmla="*/ 34006 h 68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2016" h="68010">
                    <a:moveTo>
                      <a:pt x="802016" y="34006"/>
                    </a:moveTo>
                    <a:cubicBezTo>
                      <a:pt x="802016" y="52786"/>
                      <a:pt x="622479" y="68011"/>
                      <a:pt x="401008" y="68011"/>
                    </a:cubicBezTo>
                    <a:cubicBezTo>
                      <a:pt x="179537" y="68011"/>
                      <a:pt x="0" y="52786"/>
                      <a:pt x="0" y="34006"/>
                    </a:cubicBezTo>
                    <a:cubicBezTo>
                      <a:pt x="0" y="15225"/>
                      <a:pt x="179537" y="0"/>
                      <a:pt x="401008" y="0"/>
                    </a:cubicBezTo>
                    <a:cubicBezTo>
                      <a:pt x="622479" y="0"/>
                      <a:pt x="802016" y="15225"/>
                      <a:pt x="802016" y="34006"/>
                    </a:cubicBezTo>
                    <a:close/>
                  </a:path>
                </a:pathLst>
              </a:custGeom>
              <a:solidFill>
                <a:srgbClr val="020202">
                  <a:alpha val="10000"/>
                </a:srgbClr>
              </a:solidFill>
              <a:ln w="64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37" name="Graphic 125">
                <a:extLst>
                  <a:ext uri="{FF2B5EF4-FFF2-40B4-BE49-F238E27FC236}">
                    <a16:creationId xmlns:a16="http://schemas.microsoft.com/office/drawing/2014/main" id="{5350D3D7-8A3D-40DC-BA8B-B90D10A11B5D}"/>
                  </a:ext>
                </a:extLst>
              </p:cNvPr>
              <p:cNvGrpSpPr/>
              <p:nvPr/>
            </p:nvGrpSpPr>
            <p:grpSpPr>
              <a:xfrm>
                <a:off x="11328963" y="3260678"/>
                <a:ext cx="784051" cy="290009"/>
                <a:chOff x="11328963" y="3260678"/>
                <a:chExt cx="784051" cy="290009"/>
              </a:xfrm>
            </p:grpSpPr>
            <p:sp>
              <p:nvSpPr>
                <p:cNvPr id="238" name="Freeform: Shape 237">
                  <a:extLst>
                    <a:ext uri="{FF2B5EF4-FFF2-40B4-BE49-F238E27FC236}">
                      <a16:creationId xmlns:a16="http://schemas.microsoft.com/office/drawing/2014/main" id="{4E4B1046-E748-4800-A542-467A9936956C}"/>
                    </a:ext>
                  </a:extLst>
                </p:cNvPr>
                <p:cNvSpPr/>
                <p:nvPr/>
              </p:nvSpPr>
              <p:spPr>
                <a:xfrm>
                  <a:off x="11368744" y="3260678"/>
                  <a:ext cx="209165" cy="275893"/>
                </a:xfrm>
                <a:custGeom>
                  <a:avLst/>
                  <a:gdLst>
                    <a:gd name="connsiteX0" fmla="*/ 0 w 209165"/>
                    <a:gd name="connsiteY0" fmla="*/ 171311 h 275893"/>
                    <a:gd name="connsiteX1" fmla="*/ 104582 w 209165"/>
                    <a:gd name="connsiteY1" fmla="*/ 0 h 275893"/>
                    <a:gd name="connsiteX2" fmla="*/ 209166 w 209165"/>
                    <a:gd name="connsiteY2" fmla="*/ 171311 h 275893"/>
                    <a:gd name="connsiteX3" fmla="*/ 104582 w 209165"/>
                    <a:gd name="connsiteY3" fmla="*/ 275894 h 275893"/>
                    <a:gd name="connsiteX4" fmla="*/ 0 w 209165"/>
                    <a:gd name="connsiteY4" fmla="*/ 171311 h 275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165" h="275893">
                      <a:moveTo>
                        <a:pt x="0" y="171311"/>
                      </a:moveTo>
                      <a:cubicBezTo>
                        <a:pt x="0" y="113566"/>
                        <a:pt x="46837" y="0"/>
                        <a:pt x="104582" y="0"/>
                      </a:cubicBezTo>
                      <a:cubicBezTo>
                        <a:pt x="162328" y="0"/>
                        <a:pt x="209166" y="114207"/>
                        <a:pt x="209166" y="171311"/>
                      </a:cubicBezTo>
                      <a:cubicBezTo>
                        <a:pt x="209166" y="229056"/>
                        <a:pt x="162328" y="275894"/>
                        <a:pt x="104582" y="275894"/>
                      </a:cubicBezTo>
                      <a:cubicBezTo>
                        <a:pt x="46837" y="275252"/>
                        <a:pt x="0" y="229056"/>
                        <a:pt x="0" y="171311"/>
                      </a:cubicBezTo>
                      <a:close/>
                    </a:path>
                  </a:pathLst>
                </a:custGeom>
                <a:solidFill>
                  <a:srgbClr val="F1E5E0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9" name="Freeform: Shape 238">
                  <a:extLst>
                    <a:ext uri="{FF2B5EF4-FFF2-40B4-BE49-F238E27FC236}">
                      <a16:creationId xmlns:a16="http://schemas.microsoft.com/office/drawing/2014/main" id="{91C2756A-FDA2-47BD-BA30-1957AB03BC4B}"/>
                    </a:ext>
                  </a:extLst>
                </p:cNvPr>
                <p:cNvSpPr/>
                <p:nvPr/>
              </p:nvSpPr>
              <p:spPr>
                <a:xfrm>
                  <a:off x="11616406" y="3260678"/>
                  <a:ext cx="209165" cy="275893"/>
                </a:xfrm>
                <a:custGeom>
                  <a:avLst/>
                  <a:gdLst>
                    <a:gd name="connsiteX0" fmla="*/ 0 w 209165"/>
                    <a:gd name="connsiteY0" fmla="*/ 171311 h 275893"/>
                    <a:gd name="connsiteX1" fmla="*/ 104583 w 209165"/>
                    <a:gd name="connsiteY1" fmla="*/ 0 h 275893"/>
                    <a:gd name="connsiteX2" fmla="*/ 209166 w 209165"/>
                    <a:gd name="connsiteY2" fmla="*/ 171311 h 275893"/>
                    <a:gd name="connsiteX3" fmla="*/ 104583 w 209165"/>
                    <a:gd name="connsiteY3" fmla="*/ 275894 h 275893"/>
                    <a:gd name="connsiteX4" fmla="*/ 0 w 209165"/>
                    <a:gd name="connsiteY4" fmla="*/ 171311 h 275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165" h="275893">
                      <a:moveTo>
                        <a:pt x="0" y="171311"/>
                      </a:moveTo>
                      <a:cubicBezTo>
                        <a:pt x="0" y="113566"/>
                        <a:pt x="46838" y="0"/>
                        <a:pt x="104583" y="0"/>
                      </a:cubicBezTo>
                      <a:cubicBezTo>
                        <a:pt x="162328" y="0"/>
                        <a:pt x="209166" y="114207"/>
                        <a:pt x="209166" y="171311"/>
                      </a:cubicBezTo>
                      <a:cubicBezTo>
                        <a:pt x="209166" y="229056"/>
                        <a:pt x="162328" y="275894"/>
                        <a:pt x="104583" y="275894"/>
                      </a:cubicBezTo>
                      <a:cubicBezTo>
                        <a:pt x="46838" y="275252"/>
                        <a:pt x="0" y="229056"/>
                        <a:pt x="0" y="171311"/>
                      </a:cubicBezTo>
                      <a:close/>
                    </a:path>
                  </a:pathLst>
                </a:custGeom>
                <a:solidFill>
                  <a:srgbClr val="F1E5E0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0" name="Freeform: Shape 239">
                  <a:extLst>
                    <a:ext uri="{FF2B5EF4-FFF2-40B4-BE49-F238E27FC236}">
                      <a16:creationId xmlns:a16="http://schemas.microsoft.com/office/drawing/2014/main" id="{E21C7EA3-8F87-4AB1-8D83-B101E75C3393}"/>
                    </a:ext>
                  </a:extLst>
                </p:cNvPr>
                <p:cNvSpPr/>
                <p:nvPr/>
              </p:nvSpPr>
              <p:spPr>
                <a:xfrm>
                  <a:off x="11864069" y="3260678"/>
                  <a:ext cx="209165" cy="275893"/>
                </a:xfrm>
                <a:custGeom>
                  <a:avLst/>
                  <a:gdLst>
                    <a:gd name="connsiteX0" fmla="*/ 0 w 209165"/>
                    <a:gd name="connsiteY0" fmla="*/ 171311 h 275893"/>
                    <a:gd name="connsiteX1" fmla="*/ 104583 w 209165"/>
                    <a:gd name="connsiteY1" fmla="*/ 0 h 275893"/>
                    <a:gd name="connsiteX2" fmla="*/ 209166 w 209165"/>
                    <a:gd name="connsiteY2" fmla="*/ 171311 h 275893"/>
                    <a:gd name="connsiteX3" fmla="*/ 104583 w 209165"/>
                    <a:gd name="connsiteY3" fmla="*/ 275894 h 275893"/>
                    <a:gd name="connsiteX4" fmla="*/ 0 w 209165"/>
                    <a:gd name="connsiteY4" fmla="*/ 171311 h 275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9165" h="275893">
                      <a:moveTo>
                        <a:pt x="0" y="171311"/>
                      </a:moveTo>
                      <a:cubicBezTo>
                        <a:pt x="0" y="113566"/>
                        <a:pt x="46838" y="0"/>
                        <a:pt x="104583" y="0"/>
                      </a:cubicBezTo>
                      <a:cubicBezTo>
                        <a:pt x="162328" y="0"/>
                        <a:pt x="209166" y="114207"/>
                        <a:pt x="209166" y="171311"/>
                      </a:cubicBezTo>
                      <a:cubicBezTo>
                        <a:pt x="209166" y="229056"/>
                        <a:pt x="162328" y="275894"/>
                        <a:pt x="104583" y="275894"/>
                      </a:cubicBezTo>
                      <a:cubicBezTo>
                        <a:pt x="46838" y="275252"/>
                        <a:pt x="0" y="229056"/>
                        <a:pt x="0" y="171311"/>
                      </a:cubicBezTo>
                      <a:close/>
                    </a:path>
                  </a:pathLst>
                </a:custGeom>
                <a:solidFill>
                  <a:srgbClr val="F1E5E0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1" name="Freeform: Shape 240">
                  <a:extLst>
                    <a:ext uri="{FF2B5EF4-FFF2-40B4-BE49-F238E27FC236}">
                      <a16:creationId xmlns:a16="http://schemas.microsoft.com/office/drawing/2014/main" id="{56876181-FF9B-45CF-BD0A-F2001F264524}"/>
                    </a:ext>
                  </a:extLst>
                </p:cNvPr>
                <p:cNvSpPr/>
                <p:nvPr/>
              </p:nvSpPr>
              <p:spPr>
                <a:xfrm>
                  <a:off x="11328963" y="3397983"/>
                  <a:ext cx="784051" cy="152704"/>
                </a:xfrm>
                <a:custGeom>
                  <a:avLst/>
                  <a:gdLst>
                    <a:gd name="connsiteX0" fmla="*/ 751330 w 784051"/>
                    <a:gd name="connsiteY0" fmla="*/ 0 h 152704"/>
                    <a:gd name="connsiteX1" fmla="*/ 32723 w 784051"/>
                    <a:gd name="connsiteY1" fmla="*/ 0 h 152704"/>
                    <a:gd name="connsiteX2" fmla="*/ 0 w 784051"/>
                    <a:gd name="connsiteY2" fmla="*/ 32723 h 152704"/>
                    <a:gd name="connsiteX3" fmla="*/ 0 w 784051"/>
                    <a:gd name="connsiteY3" fmla="*/ 66728 h 152704"/>
                    <a:gd name="connsiteX4" fmla="*/ 0 w 784051"/>
                    <a:gd name="connsiteY4" fmla="*/ 82768 h 152704"/>
                    <a:gd name="connsiteX5" fmla="*/ 21174 w 784051"/>
                    <a:gd name="connsiteY5" fmla="*/ 90468 h 152704"/>
                    <a:gd name="connsiteX6" fmla="*/ 40422 w 784051"/>
                    <a:gd name="connsiteY6" fmla="*/ 105866 h 152704"/>
                    <a:gd name="connsiteX7" fmla="*/ 100092 w 784051"/>
                    <a:gd name="connsiteY7" fmla="*/ 152704 h 152704"/>
                    <a:gd name="connsiteX8" fmla="*/ 188634 w 784051"/>
                    <a:gd name="connsiteY8" fmla="*/ 152704 h 152704"/>
                    <a:gd name="connsiteX9" fmla="*/ 248305 w 784051"/>
                    <a:gd name="connsiteY9" fmla="*/ 105866 h 152704"/>
                    <a:gd name="connsiteX10" fmla="*/ 267553 w 784051"/>
                    <a:gd name="connsiteY10" fmla="*/ 90468 h 152704"/>
                    <a:gd name="connsiteX11" fmla="*/ 268836 w 784051"/>
                    <a:gd name="connsiteY11" fmla="*/ 90468 h 152704"/>
                    <a:gd name="connsiteX12" fmla="*/ 288084 w 784051"/>
                    <a:gd name="connsiteY12" fmla="*/ 105866 h 152704"/>
                    <a:gd name="connsiteX13" fmla="*/ 347755 w 784051"/>
                    <a:gd name="connsiteY13" fmla="*/ 152704 h 152704"/>
                    <a:gd name="connsiteX14" fmla="*/ 436297 w 784051"/>
                    <a:gd name="connsiteY14" fmla="*/ 152704 h 152704"/>
                    <a:gd name="connsiteX15" fmla="*/ 495967 w 784051"/>
                    <a:gd name="connsiteY15" fmla="*/ 105866 h 152704"/>
                    <a:gd name="connsiteX16" fmla="*/ 515216 w 784051"/>
                    <a:gd name="connsiteY16" fmla="*/ 90468 h 152704"/>
                    <a:gd name="connsiteX17" fmla="*/ 516499 w 784051"/>
                    <a:gd name="connsiteY17" fmla="*/ 90468 h 152704"/>
                    <a:gd name="connsiteX18" fmla="*/ 535747 w 784051"/>
                    <a:gd name="connsiteY18" fmla="*/ 105866 h 152704"/>
                    <a:gd name="connsiteX19" fmla="*/ 595417 w 784051"/>
                    <a:gd name="connsiteY19" fmla="*/ 152704 h 152704"/>
                    <a:gd name="connsiteX20" fmla="*/ 683960 w 784051"/>
                    <a:gd name="connsiteY20" fmla="*/ 152704 h 152704"/>
                    <a:gd name="connsiteX21" fmla="*/ 743630 w 784051"/>
                    <a:gd name="connsiteY21" fmla="*/ 105866 h 152704"/>
                    <a:gd name="connsiteX22" fmla="*/ 762878 w 784051"/>
                    <a:gd name="connsiteY22" fmla="*/ 90468 h 152704"/>
                    <a:gd name="connsiteX23" fmla="*/ 780202 w 784051"/>
                    <a:gd name="connsiteY23" fmla="*/ 90468 h 152704"/>
                    <a:gd name="connsiteX24" fmla="*/ 784052 w 784051"/>
                    <a:gd name="connsiteY24" fmla="*/ 87901 h 152704"/>
                    <a:gd name="connsiteX25" fmla="*/ 784052 w 784051"/>
                    <a:gd name="connsiteY25" fmla="*/ 63520 h 152704"/>
                    <a:gd name="connsiteX26" fmla="*/ 784052 w 784051"/>
                    <a:gd name="connsiteY26" fmla="*/ 33364 h 152704"/>
                    <a:gd name="connsiteX27" fmla="*/ 751330 w 784051"/>
                    <a:gd name="connsiteY27" fmla="*/ 0 h 152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784051" h="152704">
                      <a:moveTo>
                        <a:pt x="751330" y="0"/>
                      </a:moveTo>
                      <a:lnTo>
                        <a:pt x="32723" y="0"/>
                      </a:lnTo>
                      <a:cubicBezTo>
                        <a:pt x="14757" y="0"/>
                        <a:pt x="0" y="14757"/>
                        <a:pt x="0" y="32723"/>
                      </a:cubicBezTo>
                      <a:cubicBezTo>
                        <a:pt x="0" y="44271"/>
                        <a:pt x="0" y="55179"/>
                        <a:pt x="0" y="66728"/>
                      </a:cubicBezTo>
                      <a:cubicBezTo>
                        <a:pt x="0" y="71861"/>
                        <a:pt x="0" y="77635"/>
                        <a:pt x="0" y="82768"/>
                      </a:cubicBezTo>
                      <a:cubicBezTo>
                        <a:pt x="0" y="94317"/>
                        <a:pt x="13475" y="90468"/>
                        <a:pt x="21174" y="90468"/>
                      </a:cubicBezTo>
                      <a:cubicBezTo>
                        <a:pt x="30156" y="90468"/>
                        <a:pt x="38497" y="96884"/>
                        <a:pt x="40422" y="105866"/>
                      </a:cubicBezTo>
                      <a:cubicBezTo>
                        <a:pt x="46838" y="133456"/>
                        <a:pt x="71861" y="152704"/>
                        <a:pt x="100092" y="152704"/>
                      </a:cubicBezTo>
                      <a:lnTo>
                        <a:pt x="188634" y="152704"/>
                      </a:lnTo>
                      <a:cubicBezTo>
                        <a:pt x="216866" y="152704"/>
                        <a:pt x="241889" y="133456"/>
                        <a:pt x="248305" y="105866"/>
                      </a:cubicBezTo>
                      <a:cubicBezTo>
                        <a:pt x="250229" y="96884"/>
                        <a:pt x="258570" y="90468"/>
                        <a:pt x="267553" y="90468"/>
                      </a:cubicBezTo>
                      <a:lnTo>
                        <a:pt x="268836" y="90468"/>
                      </a:lnTo>
                      <a:cubicBezTo>
                        <a:pt x="277819" y="90468"/>
                        <a:pt x="286160" y="96884"/>
                        <a:pt x="288084" y="105866"/>
                      </a:cubicBezTo>
                      <a:cubicBezTo>
                        <a:pt x="294501" y="133456"/>
                        <a:pt x="319524" y="152704"/>
                        <a:pt x="347755" y="152704"/>
                      </a:cubicBezTo>
                      <a:lnTo>
                        <a:pt x="436297" y="152704"/>
                      </a:lnTo>
                      <a:cubicBezTo>
                        <a:pt x="464528" y="152704"/>
                        <a:pt x="489551" y="133456"/>
                        <a:pt x="495967" y="105866"/>
                      </a:cubicBezTo>
                      <a:cubicBezTo>
                        <a:pt x="497892" y="96884"/>
                        <a:pt x="506233" y="90468"/>
                        <a:pt x="515216" y="90468"/>
                      </a:cubicBezTo>
                      <a:lnTo>
                        <a:pt x="516499" y="90468"/>
                      </a:lnTo>
                      <a:cubicBezTo>
                        <a:pt x="525481" y="90468"/>
                        <a:pt x="533823" y="96884"/>
                        <a:pt x="535747" y="105866"/>
                      </a:cubicBezTo>
                      <a:cubicBezTo>
                        <a:pt x="542163" y="133456"/>
                        <a:pt x="567186" y="152704"/>
                        <a:pt x="595417" y="152704"/>
                      </a:cubicBezTo>
                      <a:lnTo>
                        <a:pt x="683960" y="152704"/>
                      </a:lnTo>
                      <a:cubicBezTo>
                        <a:pt x="712191" y="152704"/>
                        <a:pt x="737214" y="133456"/>
                        <a:pt x="743630" y="105866"/>
                      </a:cubicBezTo>
                      <a:cubicBezTo>
                        <a:pt x="745555" y="96884"/>
                        <a:pt x="753896" y="90468"/>
                        <a:pt x="762878" y="90468"/>
                      </a:cubicBezTo>
                      <a:cubicBezTo>
                        <a:pt x="768011" y="90468"/>
                        <a:pt x="775069" y="90468"/>
                        <a:pt x="780202" y="90468"/>
                      </a:cubicBezTo>
                      <a:cubicBezTo>
                        <a:pt x="782768" y="90468"/>
                        <a:pt x="784052" y="90468"/>
                        <a:pt x="784052" y="87901"/>
                      </a:cubicBezTo>
                      <a:cubicBezTo>
                        <a:pt x="784052" y="82127"/>
                        <a:pt x="784052" y="69295"/>
                        <a:pt x="784052" y="63520"/>
                      </a:cubicBezTo>
                      <a:cubicBezTo>
                        <a:pt x="784052" y="53254"/>
                        <a:pt x="784052" y="42988"/>
                        <a:pt x="784052" y="33364"/>
                      </a:cubicBezTo>
                      <a:cubicBezTo>
                        <a:pt x="784052" y="14757"/>
                        <a:pt x="769294" y="0"/>
                        <a:pt x="751330" y="0"/>
                      </a:cubicBezTo>
                      <a:close/>
                    </a:path>
                  </a:pathLst>
                </a:custGeom>
                <a:solidFill>
                  <a:srgbClr val="E7B4AB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42" name="Freeform: Shape 241">
                <a:extLst>
                  <a:ext uri="{FF2B5EF4-FFF2-40B4-BE49-F238E27FC236}">
                    <a16:creationId xmlns:a16="http://schemas.microsoft.com/office/drawing/2014/main" id="{173B7A06-604A-4E93-B68C-45026F829AA2}"/>
                  </a:ext>
                </a:extLst>
              </p:cNvPr>
              <p:cNvSpPr/>
              <p:nvPr/>
            </p:nvSpPr>
            <p:spPr>
              <a:xfrm>
                <a:off x="11358959" y="3452520"/>
                <a:ext cx="727910" cy="17349"/>
              </a:xfrm>
              <a:custGeom>
                <a:avLst/>
                <a:gdLst>
                  <a:gd name="connsiteX0" fmla="*/ 5293 w 727910"/>
                  <a:gd name="connsiteY0" fmla="*/ 17324 h 17349"/>
                  <a:gd name="connsiteX1" fmla="*/ 722617 w 727910"/>
                  <a:gd name="connsiteY1" fmla="*/ 10908 h 17349"/>
                  <a:gd name="connsiteX2" fmla="*/ 722617 w 727910"/>
                  <a:gd name="connsiteY2" fmla="*/ 0 h 17349"/>
                  <a:gd name="connsiteX3" fmla="*/ 5293 w 727910"/>
                  <a:gd name="connsiteY3" fmla="*/ 6416 h 17349"/>
                  <a:gd name="connsiteX4" fmla="*/ 5293 w 727910"/>
                  <a:gd name="connsiteY4" fmla="*/ 17324 h 17349"/>
                  <a:gd name="connsiteX5" fmla="*/ 5293 w 727910"/>
                  <a:gd name="connsiteY5" fmla="*/ 17324 h 17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27910" h="17349">
                    <a:moveTo>
                      <a:pt x="5293" y="17324"/>
                    </a:moveTo>
                    <a:cubicBezTo>
                      <a:pt x="244615" y="11549"/>
                      <a:pt x="483295" y="16682"/>
                      <a:pt x="722617" y="10908"/>
                    </a:cubicBezTo>
                    <a:cubicBezTo>
                      <a:pt x="729675" y="10908"/>
                      <a:pt x="729675" y="0"/>
                      <a:pt x="722617" y="0"/>
                    </a:cubicBezTo>
                    <a:cubicBezTo>
                      <a:pt x="483295" y="5775"/>
                      <a:pt x="244615" y="642"/>
                      <a:pt x="5293" y="6416"/>
                    </a:cubicBezTo>
                    <a:cubicBezTo>
                      <a:pt x="-1764" y="6416"/>
                      <a:pt x="-1764" y="17965"/>
                      <a:pt x="5293" y="17324"/>
                    </a:cubicBezTo>
                    <a:lnTo>
                      <a:pt x="5293" y="17324"/>
                    </a:lnTo>
                    <a:close/>
                  </a:path>
                </a:pathLst>
              </a:custGeom>
              <a:solidFill>
                <a:srgbClr val="FFFFFF"/>
              </a:solidFill>
              <a:ln w="64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65" name="-">
              <a:extLst>
                <a:ext uri="{FF2B5EF4-FFF2-40B4-BE49-F238E27FC236}">
                  <a16:creationId xmlns:a16="http://schemas.microsoft.com/office/drawing/2014/main" id="{5350D3D7-8A3D-40DC-BA8B-B90D10A11B5D}"/>
                </a:ext>
              </a:extLst>
            </p:cNvPr>
            <p:cNvGrpSpPr/>
            <p:nvPr/>
          </p:nvGrpSpPr>
          <p:grpSpPr>
            <a:xfrm>
              <a:off x="4569707" y="2416956"/>
              <a:ext cx="1400595" cy="1135655"/>
              <a:chOff x="9725916" y="2416956"/>
              <a:chExt cx="1400595" cy="1135655"/>
            </a:xfrm>
          </p:grpSpPr>
          <p:sp>
            <p:nvSpPr>
              <p:cNvPr id="266" name="Freeform: Shape 265">
                <a:extLst>
                  <a:ext uri="{FF2B5EF4-FFF2-40B4-BE49-F238E27FC236}">
                    <a16:creationId xmlns:a16="http://schemas.microsoft.com/office/drawing/2014/main" id="{0DAF2E0F-7580-4EA6-855D-7357165042A4}"/>
                  </a:ext>
                </a:extLst>
              </p:cNvPr>
              <p:cNvSpPr/>
              <p:nvPr/>
            </p:nvSpPr>
            <p:spPr>
              <a:xfrm>
                <a:off x="9748029" y="3470485"/>
                <a:ext cx="1351237" cy="82126"/>
              </a:xfrm>
              <a:custGeom>
                <a:avLst/>
                <a:gdLst>
                  <a:gd name="connsiteX0" fmla="*/ 1351238 w 1351237"/>
                  <a:gd name="connsiteY0" fmla="*/ 41063 h 82126"/>
                  <a:gd name="connsiteX1" fmla="*/ 675619 w 1351237"/>
                  <a:gd name="connsiteY1" fmla="*/ 82127 h 82126"/>
                  <a:gd name="connsiteX2" fmla="*/ 0 w 1351237"/>
                  <a:gd name="connsiteY2" fmla="*/ 41063 h 82126"/>
                  <a:gd name="connsiteX3" fmla="*/ 675619 w 1351237"/>
                  <a:gd name="connsiteY3" fmla="*/ 0 h 82126"/>
                  <a:gd name="connsiteX4" fmla="*/ 1351238 w 1351237"/>
                  <a:gd name="connsiteY4" fmla="*/ 41063 h 82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51237" h="82126">
                    <a:moveTo>
                      <a:pt x="1351238" y="41063"/>
                    </a:moveTo>
                    <a:cubicBezTo>
                      <a:pt x="1351238" y="63742"/>
                      <a:pt x="1048753" y="82127"/>
                      <a:pt x="675619" y="82127"/>
                    </a:cubicBezTo>
                    <a:cubicBezTo>
                      <a:pt x="302484" y="82127"/>
                      <a:pt x="0" y="63742"/>
                      <a:pt x="0" y="41063"/>
                    </a:cubicBezTo>
                    <a:cubicBezTo>
                      <a:pt x="0" y="18385"/>
                      <a:pt x="302484" y="0"/>
                      <a:pt x="675619" y="0"/>
                    </a:cubicBezTo>
                    <a:cubicBezTo>
                      <a:pt x="1048753" y="0"/>
                      <a:pt x="1351238" y="18384"/>
                      <a:pt x="1351238" y="41063"/>
                    </a:cubicBezTo>
                    <a:close/>
                  </a:path>
                </a:pathLst>
              </a:custGeom>
              <a:solidFill>
                <a:srgbClr val="020202">
                  <a:alpha val="10000"/>
                </a:srgbClr>
              </a:solidFill>
              <a:ln w="64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7" name="Freeform: Shape 266">
                <a:extLst>
                  <a:ext uri="{FF2B5EF4-FFF2-40B4-BE49-F238E27FC236}">
                    <a16:creationId xmlns:a16="http://schemas.microsoft.com/office/drawing/2014/main" id="{BA15A34C-6631-4FEB-9E44-0EB460642B62}"/>
                  </a:ext>
                </a:extLst>
              </p:cNvPr>
              <p:cNvSpPr/>
              <p:nvPr/>
            </p:nvSpPr>
            <p:spPr>
              <a:xfrm>
                <a:off x="10431989" y="2416956"/>
                <a:ext cx="193766" cy="111640"/>
              </a:xfrm>
              <a:custGeom>
                <a:avLst/>
                <a:gdLst>
                  <a:gd name="connsiteX0" fmla="*/ 117415 w 193766"/>
                  <a:gd name="connsiteY0" fmla="*/ 111641 h 111640"/>
                  <a:gd name="connsiteX1" fmla="*/ 76352 w 193766"/>
                  <a:gd name="connsiteY1" fmla="*/ 111641 h 111640"/>
                  <a:gd name="connsiteX2" fmla="*/ 0 w 193766"/>
                  <a:gd name="connsiteY2" fmla="*/ 0 h 111640"/>
                  <a:gd name="connsiteX3" fmla="*/ 193767 w 193766"/>
                  <a:gd name="connsiteY3" fmla="*/ 0 h 111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766" h="111640">
                    <a:moveTo>
                      <a:pt x="117415" y="111641"/>
                    </a:moveTo>
                    <a:lnTo>
                      <a:pt x="76352" y="111641"/>
                    </a:lnTo>
                    <a:lnTo>
                      <a:pt x="0" y="0"/>
                    </a:lnTo>
                    <a:lnTo>
                      <a:pt x="193767" y="0"/>
                    </a:lnTo>
                    <a:close/>
                  </a:path>
                </a:pathLst>
              </a:custGeom>
              <a:solidFill>
                <a:srgbClr val="34495E"/>
              </a:solidFill>
              <a:ln w="64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68" name="Graphic 125">
                <a:extLst>
                  <a:ext uri="{FF2B5EF4-FFF2-40B4-BE49-F238E27FC236}">
                    <a16:creationId xmlns:a16="http://schemas.microsoft.com/office/drawing/2014/main" id="{5350D3D7-8A3D-40DC-BA8B-B90D10A11B5D}"/>
                  </a:ext>
                </a:extLst>
              </p:cNvPr>
              <p:cNvGrpSpPr/>
              <p:nvPr/>
            </p:nvGrpSpPr>
            <p:grpSpPr>
              <a:xfrm>
                <a:off x="9725916" y="2691567"/>
                <a:ext cx="1400595" cy="840513"/>
                <a:chOff x="9725916" y="2691567"/>
                <a:chExt cx="1400595" cy="840513"/>
              </a:xfrm>
            </p:grpSpPr>
            <p:grpSp>
              <p:nvGrpSpPr>
                <p:cNvPr id="269" name="Graphic 125">
                  <a:extLst>
                    <a:ext uri="{FF2B5EF4-FFF2-40B4-BE49-F238E27FC236}">
                      <a16:creationId xmlns:a16="http://schemas.microsoft.com/office/drawing/2014/main" id="{5350D3D7-8A3D-40DC-BA8B-B90D10A11B5D}"/>
                    </a:ext>
                  </a:extLst>
                </p:cNvPr>
                <p:cNvGrpSpPr/>
                <p:nvPr/>
              </p:nvGrpSpPr>
              <p:grpSpPr>
                <a:xfrm>
                  <a:off x="9725916" y="2710173"/>
                  <a:ext cx="1400595" cy="821906"/>
                  <a:chOff x="9725916" y="2710173"/>
                  <a:chExt cx="1400595" cy="821906"/>
                </a:xfrm>
              </p:grpSpPr>
              <p:sp>
                <p:nvSpPr>
                  <p:cNvPr id="270" name="Freeform: Shape 269">
                    <a:extLst>
                      <a:ext uri="{FF2B5EF4-FFF2-40B4-BE49-F238E27FC236}">
                        <a16:creationId xmlns:a16="http://schemas.microsoft.com/office/drawing/2014/main" id="{6487C053-59DB-4D7C-8B64-EA75A493B447}"/>
                      </a:ext>
                    </a:extLst>
                  </p:cNvPr>
                  <p:cNvSpPr/>
                  <p:nvPr/>
                </p:nvSpPr>
                <p:spPr>
                  <a:xfrm>
                    <a:off x="9894316" y="2710173"/>
                    <a:ext cx="1063794" cy="821906"/>
                  </a:xfrm>
                  <a:custGeom>
                    <a:avLst/>
                    <a:gdLst>
                      <a:gd name="connsiteX0" fmla="*/ 0 w 1063794"/>
                      <a:gd name="connsiteY0" fmla="*/ 0 h 821906"/>
                      <a:gd name="connsiteX1" fmla="*/ 0 w 1063794"/>
                      <a:gd name="connsiteY1" fmla="*/ 716682 h 821906"/>
                      <a:gd name="connsiteX2" fmla="*/ 105225 w 1063794"/>
                      <a:gd name="connsiteY2" fmla="*/ 821907 h 821906"/>
                      <a:gd name="connsiteX3" fmla="*/ 958570 w 1063794"/>
                      <a:gd name="connsiteY3" fmla="*/ 821907 h 821906"/>
                      <a:gd name="connsiteX4" fmla="*/ 1063795 w 1063794"/>
                      <a:gd name="connsiteY4" fmla="*/ 716682 h 821906"/>
                      <a:gd name="connsiteX5" fmla="*/ 1063795 w 1063794"/>
                      <a:gd name="connsiteY5" fmla="*/ 0 h 821906"/>
                      <a:gd name="connsiteX6" fmla="*/ 0 w 1063794"/>
                      <a:gd name="connsiteY6" fmla="*/ 0 h 821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63794" h="821906">
                        <a:moveTo>
                          <a:pt x="0" y="0"/>
                        </a:moveTo>
                        <a:lnTo>
                          <a:pt x="0" y="716682"/>
                        </a:lnTo>
                        <a:cubicBezTo>
                          <a:pt x="0" y="774427"/>
                          <a:pt x="46838" y="821907"/>
                          <a:pt x="105225" y="821907"/>
                        </a:cubicBezTo>
                        <a:lnTo>
                          <a:pt x="958570" y="821907"/>
                        </a:lnTo>
                        <a:cubicBezTo>
                          <a:pt x="1016315" y="821907"/>
                          <a:pt x="1063795" y="775069"/>
                          <a:pt x="1063795" y="716682"/>
                        </a:cubicBezTo>
                        <a:lnTo>
                          <a:pt x="1063795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1382A"/>
                  </a:solidFill>
                  <a:ln w="641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271" name="Graphic 125">
                    <a:extLst>
                      <a:ext uri="{FF2B5EF4-FFF2-40B4-BE49-F238E27FC236}">
                        <a16:creationId xmlns:a16="http://schemas.microsoft.com/office/drawing/2014/main" id="{5350D3D7-8A3D-40DC-BA8B-B90D10A11B5D}"/>
                      </a:ext>
                    </a:extLst>
                  </p:cNvPr>
                  <p:cNvGrpSpPr/>
                  <p:nvPr/>
                </p:nvGrpSpPr>
                <p:grpSpPr>
                  <a:xfrm>
                    <a:off x="9725916" y="2742598"/>
                    <a:ext cx="1400595" cy="171264"/>
                    <a:chOff x="9725916" y="2742598"/>
                    <a:chExt cx="1400595" cy="171264"/>
                  </a:xfrm>
                  <a:solidFill>
                    <a:srgbClr val="C1382A"/>
                  </a:solidFill>
                </p:grpSpPr>
                <p:sp>
                  <p:nvSpPr>
                    <p:cNvPr id="272" name="Freeform: Shape 271">
                      <a:extLst>
                        <a:ext uri="{FF2B5EF4-FFF2-40B4-BE49-F238E27FC236}">
                          <a16:creationId xmlns:a16="http://schemas.microsoft.com/office/drawing/2014/main" id="{5E7CEA10-0914-4C40-849A-2B35B6161E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5916" y="2742598"/>
                      <a:ext cx="305040" cy="171264"/>
                    </a:xfrm>
                    <a:custGeom>
                      <a:avLst/>
                      <a:gdLst>
                        <a:gd name="connsiteX0" fmla="*/ 302497 w 305040"/>
                        <a:gd name="connsiteY0" fmla="*/ 139528 h 171264"/>
                        <a:gd name="connsiteX1" fmla="*/ 241544 w 305040"/>
                        <a:gd name="connsiteY1" fmla="*/ 168401 h 171264"/>
                        <a:gd name="connsiteX2" fmla="*/ 31737 w 305040"/>
                        <a:gd name="connsiteY2" fmla="*/ 92690 h 171264"/>
                        <a:gd name="connsiteX3" fmla="*/ 2864 w 305040"/>
                        <a:gd name="connsiteY3" fmla="*/ 31737 h 171264"/>
                        <a:gd name="connsiteX4" fmla="*/ 2864 w 305040"/>
                        <a:gd name="connsiteY4" fmla="*/ 31737 h 171264"/>
                        <a:gd name="connsiteX5" fmla="*/ 63818 w 305040"/>
                        <a:gd name="connsiteY5" fmla="*/ 2864 h 171264"/>
                        <a:gd name="connsiteX6" fmla="*/ 273625 w 305040"/>
                        <a:gd name="connsiteY6" fmla="*/ 78575 h 171264"/>
                        <a:gd name="connsiteX7" fmla="*/ 302497 w 305040"/>
                        <a:gd name="connsiteY7" fmla="*/ 139528 h 171264"/>
                        <a:gd name="connsiteX8" fmla="*/ 302497 w 305040"/>
                        <a:gd name="connsiteY8" fmla="*/ 139528 h 171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05040" h="171264">
                          <a:moveTo>
                            <a:pt x="302497" y="139528"/>
                          </a:moveTo>
                          <a:cubicBezTo>
                            <a:pt x="293515" y="164551"/>
                            <a:pt x="265926" y="177383"/>
                            <a:pt x="241544" y="168401"/>
                          </a:cubicBezTo>
                          <a:lnTo>
                            <a:pt x="31737" y="92690"/>
                          </a:lnTo>
                          <a:cubicBezTo>
                            <a:pt x="6714" y="83708"/>
                            <a:pt x="-6118" y="56118"/>
                            <a:pt x="2864" y="31737"/>
                          </a:cubicBezTo>
                          <a:lnTo>
                            <a:pt x="2864" y="31737"/>
                          </a:lnTo>
                          <a:cubicBezTo>
                            <a:pt x="11846" y="6714"/>
                            <a:pt x="39436" y="-6118"/>
                            <a:pt x="63818" y="2864"/>
                          </a:cubicBezTo>
                          <a:lnTo>
                            <a:pt x="273625" y="78575"/>
                          </a:lnTo>
                          <a:cubicBezTo>
                            <a:pt x="298006" y="87557"/>
                            <a:pt x="310839" y="115147"/>
                            <a:pt x="302497" y="139528"/>
                          </a:cubicBezTo>
                          <a:lnTo>
                            <a:pt x="302497" y="139528"/>
                          </a:lnTo>
                          <a:close/>
                        </a:path>
                      </a:pathLst>
                    </a:custGeom>
                    <a:solidFill>
                      <a:srgbClr val="C1382A"/>
                    </a:solidFill>
                    <a:ln w="641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3" name="Freeform: Shape 272">
                      <a:extLst>
                        <a:ext uri="{FF2B5EF4-FFF2-40B4-BE49-F238E27FC236}">
                          <a16:creationId xmlns:a16="http://schemas.microsoft.com/office/drawing/2014/main" id="{4EADFFD6-BE8D-4D99-A9D9-E27A87DDA7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821150" y="2742598"/>
                      <a:ext cx="305361" cy="171264"/>
                    </a:xfrm>
                    <a:custGeom>
                      <a:avLst/>
                      <a:gdLst>
                        <a:gd name="connsiteX0" fmla="*/ 2864 w 305361"/>
                        <a:gd name="connsiteY0" fmla="*/ 139528 h 171264"/>
                        <a:gd name="connsiteX1" fmla="*/ 63818 w 305361"/>
                        <a:gd name="connsiteY1" fmla="*/ 168401 h 171264"/>
                        <a:gd name="connsiteX2" fmla="*/ 273625 w 305361"/>
                        <a:gd name="connsiteY2" fmla="*/ 92690 h 171264"/>
                        <a:gd name="connsiteX3" fmla="*/ 302497 w 305361"/>
                        <a:gd name="connsiteY3" fmla="*/ 31737 h 171264"/>
                        <a:gd name="connsiteX4" fmla="*/ 302497 w 305361"/>
                        <a:gd name="connsiteY4" fmla="*/ 31737 h 171264"/>
                        <a:gd name="connsiteX5" fmla="*/ 241544 w 305361"/>
                        <a:gd name="connsiteY5" fmla="*/ 2864 h 171264"/>
                        <a:gd name="connsiteX6" fmla="*/ 31737 w 305361"/>
                        <a:gd name="connsiteY6" fmla="*/ 78575 h 171264"/>
                        <a:gd name="connsiteX7" fmla="*/ 2864 w 305361"/>
                        <a:gd name="connsiteY7" fmla="*/ 139528 h 171264"/>
                        <a:gd name="connsiteX8" fmla="*/ 2864 w 305361"/>
                        <a:gd name="connsiteY8" fmla="*/ 139528 h 1712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05361" h="171264">
                          <a:moveTo>
                            <a:pt x="2864" y="139528"/>
                          </a:moveTo>
                          <a:cubicBezTo>
                            <a:pt x="11847" y="164551"/>
                            <a:pt x="39436" y="177383"/>
                            <a:pt x="63818" y="168401"/>
                          </a:cubicBezTo>
                          <a:lnTo>
                            <a:pt x="273625" y="92690"/>
                          </a:lnTo>
                          <a:cubicBezTo>
                            <a:pt x="298648" y="83708"/>
                            <a:pt x="311480" y="56118"/>
                            <a:pt x="302497" y="31737"/>
                          </a:cubicBezTo>
                          <a:lnTo>
                            <a:pt x="302497" y="31737"/>
                          </a:lnTo>
                          <a:cubicBezTo>
                            <a:pt x="293516" y="6714"/>
                            <a:pt x="265926" y="-6118"/>
                            <a:pt x="241544" y="2864"/>
                          </a:cubicBezTo>
                          <a:lnTo>
                            <a:pt x="31737" y="78575"/>
                          </a:lnTo>
                          <a:cubicBezTo>
                            <a:pt x="6714" y="87557"/>
                            <a:pt x="-6118" y="115147"/>
                            <a:pt x="2864" y="139528"/>
                          </a:cubicBezTo>
                          <a:lnTo>
                            <a:pt x="2864" y="139528"/>
                          </a:lnTo>
                          <a:close/>
                        </a:path>
                      </a:pathLst>
                    </a:custGeom>
                    <a:solidFill>
                      <a:srgbClr val="C1382A"/>
                    </a:solidFill>
                    <a:ln w="641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74" name="Freeform: Shape 273">
                    <a:extLst>
                      <a:ext uri="{FF2B5EF4-FFF2-40B4-BE49-F238E27FC236}">
                        <a16:creationId xmlns:a16="http://schemas.microsoft.com/office/drawing/2014/main" id="{A364C985-60EF-466A-85B9-4EC1541D9276}"/>
                      </a:ext>
                    </a:extLst>
                  </p:cNvPr>
                  <p:cNvSpPr/>
                  <p:nvPr/>
                </p:nvSpPr>
                <p:spPr>
                  <a:xfrm>
                    <a:off x="10149037" y="2710173"/>
                    <a:ext cx="553711" cy="821906"/>
                  </a:xfrm>
                  <a:custGeom>
                    <a:avLst/>
                    <a:gdLst>
                      <a:gd name="connsiteX0" fmla="*/ 0 w 553711"/>
                      <a:gd name="connsiteY0" fmla="*/ 0 h 821906"/>
                      <a:gd name="connsiteX1" fmla="*/ 0 w 553711"/>
                      <a:gd name="connsiteY1" fmla="*/ 716682 h 821906"/>
                      <a:gd name="connsiteX2" fmla="*/ 54537 w 553711"/>
                      <a:gd name="connsiteY2" fmla="*/ 821907 h 821906"/>
                      <a:gd name="connsiteX3" fmla="*/ 499175 w 553711"/>
                      <a:gd name="connsiteY3" fmla="*/ 821907 h 821906"/>
                      <a:gd name="connsiteX4" fmla="*/ 553712 w 553711"/>
                      <a:gd name="connsiteY4" fmla="*/ 716682 h 821906"/>
                      <a:gd name="connsiteX5" fmla="*/ 553712 w 553711"/>
                      <a:gd name="connsiteY5" fmla="*/ 0 h 821906"/>
                      <a:gd name="connsiteX6" fmla="*/ 0 w 553711"/>
                      <a:gd name="connsiteY6" fmla="*/ 0 h 821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53711" h="821906">
                        <a:moveTo>
                          <a:pt x="0" y="0"/>
                        </a:moveTo>
                        <a:lnTo>
                          <a:pt x="0" y="716682"/>
                        </a:lnTo>
                        <a:cubicBezTo>
                          <a:pt x="0" y="774427"/>
                          <a:pt x="24381" y="821907"/>
                          <a:pt x="54537" y="821907"/>
                        </a:cubicBezTo>
                        <a:lnTo>
                          <a:pt x="499175" y="821907"/>
                        </a:lnTo>
                        <a:cubicBezTo>
                          <a:pt x="529331" y="821907"/>
                          <a:pt x="553712" y="775069"/>
                          <a:pt x="553712" y="716682"/>
                        </a:cubicBezTo>
                        <a:lnTo>
                          <a:pt x="55371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74C3C"/>
                  </a:solidFill>
                  <a:ln w="641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75" name="Freeform: Shape 274">
                  <a:extLst>
                    <a:ext uri="{FF2B5EF4-FFF2-40B4-BE49-F238E27FC236}">
                      <a16:creationId xmlns:a16="http://schemas.microsoft.com/office/drawing/2014/main" id="{8C75D136-55FB-457C-96B7-F3FD11062E31}"/>
                    </a:ext>
                  </a:extLst>
                </p:cNvPr>
                <p:cNvSpPr/>
                <p:nvPr/>
              </p:nvSpPr>
              <p:spPr>
                <a:xfrm>
                  <a:off x="9875068" y="2691567"/>
                  <a:ext cx="1108066" cy="32080"/>
                </a:xfrm>
                <a:custGeom>
                  <a:avLst/>
                  <a:gdLst>
                    <a:gd name="connsiteX0" fmla="*/ 1108067 w 1108066"/>
                    <a:gd name="connsiteY0" fmla="*/ 16040 h 32080"/>
                    <a:gd name="connsiteX1" fmla="*/ 1092026 w 1108066"/>
                    <a:gd name="connsiteY1" fmla="*/ 32081 h 32080"/>
                    <a:gd name="connsiteX2" fmla="*/ 16040 w 1108066"/>
                    <a:gd name="connsiteY2" fmla="*/ 32081 h 32080"/>
                    <a:gd name="connsiteX3" fmla="*/ 0 w 1108066"/>
                    <a:gd name="connsiteY3" fmla="*/ 16040 h 32080"/>
                    <a:gd name="connsiteX4" fmla="*/ 0 w 1108066"/>
                    <a:gd name="connsiteY4" fmla="*/ 16040 h 32080"/>
                    <a:gd name="connsiteX5" fmla="*/ 16040 w 1108066"/>
                    <a:gd name="connsiteY5" fmla="*/ 0 h 32080"/>
                    <a:gd name="connsiteX6" fmla="*/ 1092026 w 1108066"/>
                    <a:gd name="connsiteY6" fmla="*/ 0 h 32080"/>
                    <a:gd name="connsiteX7" fmla="*/ 1108067 w 1108066"/>
                    <a:gd name="connsiteY7" fmla="*/ 16040 h 32080"/>
                    <a:gd name="connsiteX8" fmla="*/ 1108067 w 1108066"/>
                    <a:gd name="connsiteY8" fmla="*/ 16040 h 32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08066" h="32080">
                      <a:moveTo>
                        <a:pt x="1108067" y="16040"/>
                      </a:moveTo>
                      <a:cubicBezTo>
                        <a:pt x="1108067" y="25023"/>
                        <a:pt x="1101008" y="32081"/>
                        <a:pt x="1092026" y="32081"/>
                      </a:cubicBezTo>
                      <a:lnTo>
                        <a:pt x="16040" y="32081"/>
                      </a:lnTo>
                      <a:cubicBezTo>
                        <a:pt x="7058" y="32081"/>
                        <a:pt x="0" y="25023"/>
                        <a:pt x="0" y="16040"/>
                      </a:cubicBezTo>
                      <a:lnTo>
                        <a:pt x="0" y="16040"/>
                      </a:lnTo>
                      <a:cubicBezTo>
                        <a:pt x="0" y="7058"/>
                        <a:pt x="7058" y="0"/>
                        <a:pt x="16040" y="0"/>
                      </a:cubicBezTo>
                      <a:lnTo>
                        <a:pt x="1092026" y="0"/>
                      </a:lnTo>
                      <a:cubicBezTo>
                        <a:pt x="1101008" y="0"/>
                        <a:pt x="1108067" y="7058"/>
                        <a:pt x="1108067" y="16040"/>
                      </a:cubicBezTo>
                      <a:lnTo>
                        <a:pt x="1108067" y="16040"/>
                      </a:lnTo>
                      <a:close/>
                    </a:path>
                  </a:pathLst>
                </a:custGeom>
                <a:solidFill>
                  <a:srgbClr val="CECECE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76" name="Graphic 125">
                <a:extLst>
                  <a:ext uri="{FF2B5EF4-FFF2-40B4-BE49-F238E27FC236}">
                    <a16:creationId xmlns:a16="http://schemas.microsoft.com/office/drawing/2014/main" id="{5350D3D7-8A3D-40DC-BA8B-B90D10A11B5D}"/>
                  </a:ext>
                </a:extLst>
              </p:cNvPr>
              <p:cNvGrpSpPr/>
              <p:nvPr/>
            </p:nvGrpSpPr>
            <p:grpSpPr>
              <a:xfrm>
                <a:off x="9974518" y="2526672"/>
                <a:ext cx="1106782" cy="165536"/>
                <a:chOff x="9974518" y="2526672"/>
                <a:chExt cx="1106782" cy="165536"/>
              </a:xfrm>
            </p:grpSpPr>
            <p:sp>
              <p:nvSpPr>
                <p:cNvPr id="277" name="Freeform: Shape 276">
                  <a:extLst>
                    <a:ext uri="{FF2B5EF4-FFF2-40B4-BE49-F238E27FC236}">
                      <a16:creationId xmlns:a16="http://schemas.microsoft.com/office/drawing/2014/main" id="{9338DCC6-E4D7-4530-8469-AC2990E1DA67}"/>
                    </a:ext>
                  </a:extLst>
                </p:cNvPr>
                <p:cNvSpPr/>
                <p:nvPr/>
              </p:nvSpPr>
              <p:spPr>
                <a:xfrm>
                  <a:off x="9974518" y="2526672"/>
                  <a:ext cx="1106782" cy="165536"/>
                </a:xfrm>
                <a:custGeom>
                  <a:avLst/>
                  <a:gdLst>
                    <a:gd name="connsiteX0" fmla="*/ 576169 w 1106782"/>
                    <a:gd name="connsiteY0" fmla="*/ 0 h 165536"/>
                    <a:gd name="connsiteX1" fmla="*/ 531256 w 1106782"/>
                    <a:gd name="connsiteY1" fmla="*/ 0 h 165536"/>
                    <a:gd name="connsiteX2" fmla="*/ 0 w 1106782"/>
                    <a:gd name="connsiteY2" fmla="*/ 165536 h 165536"/>
                    <a:gd name="connsiteX3" fmla="*/ 1106783 w 1106782"/>
                    <a:gd name="connsiteY3" fmla="*/ 165536 h 165536"/>
                    <a:gd name="connsiteX4" fmla="*/ 576169 w 1106782"/>
                    <a:gd name="connsiteY4" fmla="*/ 0 h 165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06782" h="165536">
                      <a:moveTo>
                        <a:pt x="576169" y="0"/>
                      </a:moveTo>
                      <a:lnTo>
                        <a:pt x="531256" y="0"/>
                      </a:lnTo>
                      <a:cubicBezTo>
                        <a:pt x="364437" y="128964"/>
                        <a:pt x="12832" y="67369"/>
                        <a:pt x="0" y="165536"/>
                      </a:cubicBezTo>
                      <a:lnTo>
                        <a:pt x="1106783" y="165536"/>
                      </a:lnTo>
                      <a:cubicBezTo>
                        <a:pt x="1094592" y="67369"/>
                        <a:pt x="741705" y="127681"/>
                        <a:pt x="576169" y="0"/>
                      </a:cubicBezTo>
                      <a:close/>
                    </a:path>
                  </a:pathLst>
                </a:custGeom>
                <a:solidFill>
                  <a:srgbClr val="C1382A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78" name="Freeform: Shape 277">
                  <a:extLst>
                    <a:ext uri="{FF2B5EF4-FFF2-40B4-BE49-F238E27FC236}">
                      <a16:creationId xmlns:a16="http://schemas.microsoft.com/office/drawing/2014/main" id="{B8A7B545-7CC5-4F0B-88AA-E178E478993A}"/>
                    </a:ext>
                  </a:extLst>
                </p:cNvPr>
                <p:cNvSpPr/>
                <p:nvPr/>
              </p:nvSpPr>
              <p:spPr>
                <a:xfrm>
                  <a:off x="10131072" y="2526672"/>
                  <a:ext cx="793033" cy="165536"/>
                </a:xfrm>
                <a:custGeom>
                  <a:avLst/>
                  <a:gdLst>
                    <a:gd name="connsiteX0" fmla="*/ 413199 w 793033"/>
                    <a:gd name="connsiteY0" fmla="*/ 0 h 165536"/>
                    <a:gd name="connsiteX1" fmla="*/ 380477 w 793033"/>
                    <a:gd name="connsiteY1" fmla="*/ 0 h 165536"/>
                    <a:gd name="connsiteX2" fmla="*/ 0 w 793033"/>
                    <a:gd name="connsiteY2" fmla="*/ 165536 h 165536"/>
                    <a:gd name="connsiteX3" fmla="*/ 793034 w 793033"/>
                    <a:gd name="connsiteY3" fmla="*/ 165536 h 165536"/>
                    <a:gd name="connsiteX4" fmla="*/ 413199 w 793033"/>
                    <a:gd name="connsiteY4" fmla="*/ 0 h 1655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93033" h="165536">
                      <a:moveTo>
                        <a:pt x="413199" y="0"/>
                      </a:moveTo>
                      <a:lnTo>
                        <a:pt x="380477" y="0"/>
                      </a:lnTo>
                      <a:cubicBezTo>
                        <a:pt x="261136" y="128964"/>
                        <a:pt x="9624" y="67369"/>
                        <a:pt x="0" y="165536"/>
                      </a:cubicBezTo>
                      <a:lnTo>
                        <a:pt x="793034" y="165536"/>
                      </a:lnTo>
                      <a:cubicBezTo>
                        <a:pt x="784693" y="67369"/>
                        <a:pt x="532539" y="127681"/>
                        <a:pt x="413199" y="0"/>
                      </a:cubicBezTo>
                      <a:close/>
                    </a:path>
                  </a:pathLst>
                </a:custGeom>
                <a:solidFill>
                  <a:srgbClr val="E74C3C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79" name="-">
              <a:extLst>
                <a:ext uri="{FF2B5EF4-FFF2-40B4-BE49-F238E27FC236}">
                  <a16:creationId xmlns:a16="http://schemas.microsoft.com/office/drawing/2014/main" id="{5350D3D7-8A3D-40DC-BA8B-B90D10A11B5D}"/>
                </a:ext>
              </a:extLst>
            </p:cNvPr>
            <p:cNvGrpSpPr/>
            <p:nvPr/>
          </p:nvGrpSpPr>
          <p:grpSpPr>
            <a:xfrm>
              <a:off x="6529940" y="3356920"/>
              <a:ext cx="3154170" cy="219431"/>
              <a:chOff x="6316040" y="3356920"/>
              <a:chExt cx="3154170" cy="219431"/>
            </a:xfrm>
          </p:grpSpPr>
          <p:sp>
            <p:nvSpPr>
              <p:cNvPr id="280" name="Freeform: Shape 279">
                <a:extLst>
                  <a:ext uri="{FF2B5EF4-FFF2-40B4-BE49-F238E27FC236}">
                    <a16:creationId xmlns:a16="http://schemas.microsoft.com/office/drawing/2014/main" id="{D1A61BC6-E005-4947-88EA-52793FE7F681}"/>
                  </a:ext>
                </a:extLst>
              </p:cNvPr>
              <p:cNvSpPr/>
              <p:nvPr/>
            </p:nvSpPr>
            <p:spPr>
              <a:xfrm>
                <a:off x="7939963" y="3356920"/>
                <a:ext cx="635197" cy="123189"/>
              </a:xfrm>
              <a:custGeom>
                <a:avLst/>
                <a:gdLst>
                  <a:gd name="connsiteX0" fmla="*/ 635197 w 635197"/>
                  <a:gd name="connsiteY0" fmla="*/ 61595 h 123189"/>
                  <a:gd name="connsiteX1" fmla="*/ 554995 w 635197"/>
                  <a:gd name="connsiteY1" fmla="*/ 123190 h 123189"/>
                  <a:gd name="connsiteX2" fmla="*/ 80202 w 635197"/>
                  <a:gd name="connsiteY2" fmla="*/ 123190 h 123189"/>
                  <a:gd name="connsiteX3" fmla="*/ 0 w 635197"/>
                  <a:gd name="connsiteY3" fmla="*/ 61595 h 123189"/>
                  <a:gd name="connsiteX4" fmla="*/ 0 w 635197"/>
                  <a:gd name="connsiteY4" fmla="*/ 61595 h 123189"/>
                  <a:gd name="connsiteX5" fmla="*/ 80202 w 635197"/>
                  <a:gd name="connsiteY5" fmla="*/ 0 h 123189"/>
                  <a:gd name="connsiteX6" fmla="*/ 554995 w 635197"/>
                  <a:gd name="connsiteY6" fmla="*/ 0 h 123189"/>
                  <a:gd name="connsiteX7" fmla="*/ 635197 w 635197"/>
                  <a:gd name="connsiteY7" fmla="*/ 61595 h 123189"/>
                  <a:gd name="connsiteX8" fmla="*/ 635197 w 635197"/>
                  <a:gd name="connsiteY8" fmla="*/ 61595 h 123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5197" h="123189">
                    <a:moveTo>
                      <a:pt x="635197" y="61595"/>
                    </a:moveTo>
                    <a:cubicBezTo>
                      <a:pt x="635197" y="95600"/>
                      <a:pt x="599267" y="123190"/>
                      <a:pt x="554995" y="123190"/>
                    </a:cubicBezTo>
                    <a:lnTo>
                      <a:pt x="80202" y="123190"/>
                    </a:lnTo>
                    <a:cubicBezTo>
                      <a:pt x="35930" y="123190"/>
                      <a:pt x="0" y="95600"/>
                      <a:pt x="0" y="61595"/>
                    </a:cubicBezTo>
                    <a:lnTo>
                      <a:pt x="0" y="61595"/>
                    </a:lnTo>
                    <a:cubicBezTo>
                      <a:pt x="0" y="27589"/>
                      <a:pt x="35930" y="0"/>
                      <a:pt x="80202" y="0"/>
                    </a:cubicBezTo>
                    <a:lnTo>
                      <a:pt x="554995" y="0"/>
                    </a:lnTo>
                    <a:cubicBezTo>
                      <a:pt x="599267" y="0"/>
                      <a:pt x="635197" y="27589"/>
                      <a:pt x="635197" y="61595"/>
                    </a:cubicBezTo>
                    <a:lnTo>
                      <a:pt x="635197" y="61595"/>
                    </a:lnTo>
                    <a:close/>
                  </a:path>
                </a:pathLst>
              </a:custGeom>
              <a:solidFill>
                <a:srgbClr val="CECECE"/>
              </a:solidFill>
              <a:ln w="64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1" name="Freeform: Shape 280">
                <a:extLst>
                  <a:ext uri="{FF2B5EF4-FFF2-40B4-BE49-F238E27FC236}">
                    <a16:creationId xmlns:a16="http://schemas.microsoft.com/office/drawing/2014/main" id="{6E64687A-4202-44CF-8D5A-18ED1AF54B96}"/>
                  </a:ext>
                </a:extLst>
              </p:cNvPr>
              <p:cNvSpPr/>
              <p:nvPr/>
            </p:nvSpPr>
            <p:spPr>
              <a:xfrm>
                <a:off x="8636113" y="3356920"/>
                <a:ext cx="635197" cy="123189"/>
              </a:xfrm>
              <a:custGeom>
                <a:avLst/>
                <a:gdLst>
                  <a:gd name="connsiteX0" fmla="*/ 635197 w 635197"/>
                  <a:gd name="connsiteY0" fmla="*/ 61595 h 123189"/>
                  <a:gd name="connsiteX1" fmla="*/ 554995 w 635197"/>
                  <a:gd name="connsiteY1" fmla="*/ 123190 h 123189"/>
                  <a:gd name="connsiteX2" fmla="*/ 80202 w 635197"/>
                  <a:gd name="connsiteY2" fmla="*/ 123190 h 123189"/>
                  <a:gd name="connsiteX3" fmla="*/ 0 w 635197"/>
                  <a:gd name="connsiteY3" fmla="*/ 61595 h 123189"/>
                  <a:gd name="connsiteX4" fmla="*/ 0 w 635197"/>
                  <a:gd name="connsiteY4" fmla="*/ 61595 h 123189"/>
                  <a:gd name="connsiteX5" fmla="*/ 80202 w 635197"/>
                  <a:gd name="connsiteY5" fmla="*/ 0 h 123189"/>
                  <a:gd name="connsiteX6" fmla="*/ 554995 w 635197"/>
                  <a:gd name="connsiteY6" fmla="*/ 0 h 123189"/>
                  <a:gd name="connsiteX7" fmla="*/ 635197 w 635197"/>
                  <a:gd name="connsiteY7" fmla="*/ 61595 h 123189"/>
                  <a:gd name="connsiteX8" fmla="*/ 635197 w 635197"/>
                  <a:gd name="connsiteY8" fmla="*/ 61595 h 123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5197" h="123189">
                    <a:moveTo>
                      <a:pt x="635197" y="61595"/>
                    </a:moveTo>
                    <a:cubicBezTo>
                      <a:pt x="635197" y="95600"/>
                      <a:pt x="599267" y="123190"/>
                      <a:pt x="554995" y="123190"/>
                    </a:cubicBezTo>
                    <a:lnTo>
                      <a:pt x="80202" y="123190"/>
                    </a:lnTo>
                    <a:cubicBezTo>
                      <a:pt x="35930" y="123190"/>
                      <a:pt x="0" y="95600"/>
                      <a:pt x="0" y="61595"/>
                    </a:cubicBezTo>
                    <a:lnTo>
                      <a:pt x="0" y="61595"/>
                    </a:lnTo>
                    <a:cubicBezTo>
                      <a:pt x="0" y="27589"/>
                      <a:pt x="35930" y="0"/>
                      <a:pt x="80202" y="0"/>
                    </a:cubicBezTo>
                    <a:lnTo>
                      <a:pt x="554995" y="0"/>
                    </a:lnTo>
                    <a:cubicBezTo>
                      <a:pt x="599267" y="0"/>
                      <a:pt x="635197" y="27589"/>
                      <a:pt x="635197" y="61595"/>
                    </a:cubicBezTo>
                    <a:lnTo>
                      <a:pt x="635197" y="61595"/>
                    </a:lnTo>
                    <a:close/>
                  </a:path>
                </a:pathLst>
              </a:custGeom>
              <a:solidFill>
                <a:srgbClr val="CECECE"/>
              </a:solidFill>
              <a:ln w="64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2" name="Freeform: Shape 281">
                <a:extLst>
                  <a:ext uri="{FF2B5EF4-FFF2-40B4-BE49-F238E27FC236}">
                    <a16:creationId xmlns:a16="http://schemas.microsoft.com/office/drawing/2014/main" id="{D4FD9356-6A73-49BD-8627-59150BED1C3F}"/>
                  </a:ext>
                </a:extLst>
              </p:cNvPr>
              <p:cNvSpPr/>
              <p:nvPr/>
            </p:nvSpPr>
            <p:spPr>
              <a:xfrm>
                <a:off x="6389825" y="3356920"/>
                <a:ext cx="635197" cy="123189"/>
              </a:xfrm>
              <a:custGeom>
                <a:avLst/>
                <a:gdLst>
                  <a:gd name="connsiteX0" fmla="*/ 635197 w 635197"/>
                  <a:gd name="connsiteY0" fmla="*/ 61595 h 123189"/>
                  <a:gd name="connsiteX1" fmla="*/ 554995 w 635197"/>
                  <a:gd name="connsiteY1" fmla="*/ 123190 h 123189"/>
                  <a:gd name="connsiteX2" fmla="*/ 80202 w 635197"/>
                  <a:gd name="connsiteY2" fmla="*/ 123190 h 123189"/>
                  <a:gd name="connsiteX3" fmla="*/ 0 w 635197"/>
                  <a:gd name="connsiteY3" fmla="*/ 61595 h 123189"/>
                  <a:gd name="connsiteX4" fmla="*/ 0 w 635197"/>
                  <a:gd name="connsiteY4" fmla="*/ 61595 h 123189"/>
                  <a:gd name="connsiteX5" fmla="*/ 80202 w 635197"/>
                  <a:gd name="connsiteY5" fmla="*/ 0 h 123189"/>
                  <a:gd name="connsiteX6" fmla="*/ 554995 w 635197"/>
                  <a:gd name="connsiteY6" fmla="*/ 0 h 123189"/>
                  <a:gd name="connsiteX7" fmla="*/ 635197 w 635197"/>
                  <a:gd name="connsiteY7" fmla="*/ 61595 h 123189"/>
                  <a:gd name="connsiteX8" fmla="*/ 635197 w 635197"/>
                  <a:gd name="connsiteY8" fmla="*/ 61595 h 123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5197" h="123189">
                    <a:moveTo>
                      <a:pt x="635197" y="61595"/>
                    </a:moveTo>
                    <a:cubicBezTo>
                      <a:pt x="635197" y="95600"/>
                      <a:pt x="599267" y="123190"/>
                      <a:pt x="554995" y="123190"/>
                    </a:cubicBezTo>
                    <a:lnTo>
                      <a:pt x="80202" y="123190"/>
                    </a:lnTo>
                    <a:cubicBezTo>
                      <a:pt x="35930" y="123190"/>
                      <a:pt x="0" y="95600"/>
                      <a:pt x="0" y="61595"/>
                    </a:cubicBezTo>
                    <a:lnTo>
                      <a:pt x="0" y="61595"/>
                    </a:lnTo>
                    <a:cubicBezTo>
                      <a:pt x="0" y="27589"/>
                      <a:pt x="35930" y="0"/>
                      <a:pt x="80202" y="0"/>
                    </a:cubicBezTo>
                    <a:lnTo>
                      <a:pt x="554995" y="0"/>
                    </a:lnTo>
                    <a:cubicBezTo>
                      <a:pt x="599908" y="0"/>
                      <a:pt x="635197" y="27589"/>
                      <a:pt x="635197" y="61595"/>
                    </a:cubicBezTo>
                    <a:lnTo>
                      <a:pt x="635197" y="61595"/>
                    </a:lnTo>
                    <a:close/>
                  </a:path>
                </a:pathLst>
              </a:custGeom>
              <a:solidFill>
                <a:srgbClr val="CECECE"/>
              </a:solidFill>
              <a:ln w="64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3" name="Freeform: Shape 282">
                <a:extLst>
                  <a:ext uri="{FF2B5EF4-FFF2-40B4-BE49-F238E27FC236}">
                    <a16:creationId xmlns:a16="http://schemas.microsoft.com/office/drawing/2014/main" id="{9EAE8121-0F0E-484C-9762-1E65F122D1F2}"/>
                  </a:ext>
                </a:extLst>
              </p:cNvPr>
              <p:cNvSpPr/>
              <p:nvPr/>
            </p:nvSpPr>
            <p:spPr>
              <a:xfrm>
                <a:off x="7134097" y="3356920"/>
                <a:ext cx="635197" cy="123189"/>
              </a:xfrm>
              <a:custGeom>
                <a:avLst/>
                <a:gdLst>
                  <a:gd name="connsiteX0" fmla="*/ 635197 w 635197"/>
                  <a:gd name="connsiteY0" fmla="*/ 61595 h 123189"/>
                  <a:gd name="connsiteX1" fmla="*/ 554995 w 635197"/>
                  <a:gd name="connsiteY1" fmla="*/ 123190 h 123189"/>
                  <a:gd name="connsiteX2" fmla="*/ 80202 w 635197"/>
                  <a:gd name="connsiteY2" fmla="*/ 123190 h 123189"/>
                  <a:gd name="connsiteX3" fmla="*/ 0 w 635197"/>
                  <a:gd name="connsiteY3" fmla="*/ 61595 h 123189"/>
                  <a:gd name="connsiteX4" fmla="*/ 0 w 635197"/>
                  <a:gd name="connsiteY4" fmla="*/ 61595 h 123189"/>
                  <a:gd name="connsiteX5" fmla="*/ 80202 w 635197"/>
                  <a:gd name="connsiteY5" fmla="*/ 0 h 123189"/>
                  <a:gd name="connsiteX6" fmla="*/ 554995 w 635197"/>
                  <a:gd name="connsiteY6" fmla="*/ 0 h 123189"/>
                  <a:gd name="connsiteX7" fmla="*/ 635197 w 635197"/>
                  <a:gd name="connsiteY7" fmla="*/ 61595 h 123189"/>
                  <a:gd name="connsiteX8" fmla="*/ 635197 w 635197"/>
                  <a:gd name="connsiteY8" fmla="*/ 61595 h 123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5197" h="123189">
                    <a:moveTo>
                      <a:pt x="635197" y="61595"/>
                    </a:moveTo>
                    <a:cubicBezTo>
                      <a:pt x="635197" y="95600"/>
                      <a:pt x="599267" y="123190"/>
                      <a:pt x="554995" y="123190"/>
                    </a:cubicBezTo>
                    <a:lnTo>
                      <a:pt x="80202" y="123190"/>
                    </a:lnTo>
                    <a:cubicBezTo>
                      <a:pt x="35930" y="123190"/>
                      <a:pt x="0" y="95600"/>
                      <a:pt x="0" y="61595"/>
                    </a:cubicBezTo>
                    <a:lnTo>
                      <a:pt x="0" y="61595"/>
                    </a:lnTo>
                    <a:cubicBezTo>
                      <a:pt x="0" y="27589"/>
                      <a:pt x="35930" y="0"/>
                      <a:pt x="80202" y="0"/>
                    </a:cubicBezTo>
                    <a:lnTo>
                      <a:pt x="554995" y="0"/>
                    </a:lnTo>
                    <a:cubicBezTo>
                      <a:pt x="599267" y="0"/>
                      <a:pt x="635197" y="27589"/>
                      <a:pt x="635197" y="61595"/>
                    </a:cubicBezTo>
                    <a:lnTo>
                      <a:pt x="635197" y="61595"/>
                    </a:lnTo>
                    <a:close/>
                  </a:path>
                </a:pathLst>
              </a:custGeom>
              <a:solidFill>
                <a:srgbClr val="CECECE"/>
              </a:solidFill>
              <a:ln w="64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4" name="Freeform: Shape 283">
                <a:extLst>
                  <a:ext uri="{FF2B5EF4-FFF2-40B4-BE49-F238E27FC236}">
                    <a16:creationId xmlns:a16="http://schemas.microsoft.com/office/drawing/2014/main" id="{5B2F175E-AAE1-42E2-98CE-191851898DE9}"/>
                  </a:ext>
                </a:extLst>
              </p:cNvPr>
              <p:cNvSpPr/>
              <p:nvPr/>
            </p:nvSpPr>
            <p:spPr>
              <a:xfrm>
                <a:off x="6316040" y="3394775"/>
                <a:ext cx="3154170" cy="181576"/>
              </a:xfrm>
              <a:custGeom>
                <a:avLst/>
                <a:gdLst>
                  <a:gd name="connsiteX0" fmla="*/ 3154170 w 3154170"/>
                  <a:gd name="connsiteY0" fmla="*/ 181577 h 181576"/>
                  <a:gd name="connsiteX1" fmla="*/ 0 w 3154170"/>
                  <a:gd name="connsiteY1" fmla="*/ 181577 h 181576"/>
                  <a:gd name="connsiteX2" fmla="*/ 0 w 3154170"/>
                  <a:gd name="connsiteY2" fmla="*/ 112282 h 181576"/>
                  <a:gd name="connsiteX3" fmla="*/ 112282 w 3154170"/>
                  <a:gd name="connsiteY3" fmla="*/ 0 h 181576"/>
                  <a:gd name="connsiteX4" fmla="*/ 3041247 w 3154170"/>
                  <a:gd name="connsiteY4" fmla="*/ 0 h 181576"/>
                  <a:gd name="connsiteX5" fmla="*/ 3153529 w 3154170"/>
                  <a:gd name="connsiteY5" fmla="*/ 112282 h 181576"/>
                  <a:gd name="connsiteX6" fmla="*/ 3153529 w 3154170"/>
                  <a:gd name="connsiteY6" fmla="*/ 181577 h 181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54170" h="181576">
                    <a:moveTo>
                      <a:pt x="3154170" y="181577"/>
                    </a:moveTo>
                    <a:lnTo>
                      <a:pt x="0" y="181577"/>
                    </a:lnTo>
                    <a:lnTo>
                      <a:pt x="0" y="112282"/>
                    </a:lnTo>
                    <a:cubicBezTo>
                      <a:pt x="0" y="50046"/>
                      <a:pt x="50046" y="0"/>
                      <a:pt x="112282" y="0"/>
                    </a:cubicBezTo>
                    <a:lnTo>
                      <a:pt x="3041247" y="0"/>
                    </a:lnTo>
                    <a:cubicBezTo>
                      <a:pt x="3103483" y="0"/>
                      <a:pt x="3153529" y="50046"/>
                      <a:pt x="3153529" y="112282"/>
                    </a:cubicBezTo>
                    <a:lnTo>
                      <a:pt x="3153529" y="181577"/>
                    </a:lnTo>
                    <a:close/>
                  </a:path>
                </a:pathLst>
              </a:custGeom>
              <a:solidFill>
                <a:srgbClr val="299991"/>
              </a:solidFill>
              <a:ln w="64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85" name="Graphic 125">
                <a:extLst>
                  <a:ext uri="{FF2B5EF4-FFF2-40B4-BE49-F238E27FC236}">
                    <a16:creationId xmlns:a16="http://schemas.microsoft.com/office/drawing/2014/main" id="{5350D3D7-8A3D-40DC-BA8B-B90D10A11B5D}"/>
                  </a:ext>
                </a:extLst>
              </p:cNvPr>
              <p:cNvGrpSpPr/>
              <p:nvPr/>
            </p:nvGrpSpPr>
            <p:grpSpPr>
              <a:xfrm>
                <a:off x="6619523" y="3437763"/>
                <a:ext cx="2443904" cy="106508"/>
                <a:chOff x="6619523" y="3437763"/>
                <a:chExt cx="2443904" cy="106508"/>
              </a:xfrm>
            </p:grpSpPr>
            <p:grpSp>
              <p:nvGrpSpPr>
                <p:cNvPr id="286" name="Graphic 125">
                  <a:extLst>
                    <a:ext uri="{FF2B5EF4-FFF2-40B4-BE49-F238E27FC236}">
                      <a16:creationId xmlns:a16="http://schemas.microsoft.com/office/drawing/2014/main" id="{5350D3D7-8A3D-40DC-BA8B-B90D10A11B5D}"/>
                    </a:ext>
                  </a:extLst>
                </p:cNvPr>
                <p:cNvGrpSpPr/>
                <p:nvPr/>
              </p:nvGrpSpPr>
              <p:grpSpPr>
                <a:xfrm>
                  <a:off x="6619523" y="3437763"/>
                  <a:ext cx="107791" cy="106508"/>
                  <a:chOff x="6619523" y="3437763"/>
                  <a:chExt cx="107791" cy="106508"/>
                </a:xfrm>
              </p:grpSpPr>
              <p:sp>
                <p:nvSpPr>
                  <p:cNvPr id="287" name="Freeform: Shape 286">
                    <a:extLst>
                      <a:ext uri="{FF2B5EF4-FFF2-40B4-BE49-F238E27FC236}">
                        <a16:creationId xmlns:a16="http://schemas.microsoft.com/office/drawing/2014/main" id="{6DFF3F83-152F-43AF-B721-74839405A3E7}"/>
                      </a:ext>
                    </a:extLst>
                  </p:cNvPr>
                  <p:cNvSpPr/>
                  <p:nvPr/>
                </p:nvSpPr>
                <p:spPr>
                  <a:xfrm>
                    <a:off x="6619523" y="3437763"/>
                    <a:ext cx="107791" cy="106508"/>
                  </a:xfrm>
                  <a:custGeom>
                    <a:avLst/>
                    <a:gdLst>
                      <a:gd name="connsiteX0" fmla="*/ 107791 w 107791"/>
                      <a:gd name="connsiteY0" fmla="*/ 53254 h 106508"/>
                      <a:gd name="connsiteX1" fmla="*/ 53896 w 107791"/>
                      <a:gd name="connsiteY1" fmla="*/ 0 h 106508"/>
                      <a:gd name="connsiteX2" fmla="*/ 0 w 107791"/>
                      <a:gd name="connsiteY2" fmla="*/ 53254 h 106508"/>
                      <a:gd name="connsiteX3" fmla="*/ 53896 w 107791"/>
                      <a:gd name="connsiteY3" fmla="*/ 106508 h 106508"/>
                      <a:gd name="connsiteX4" fmla="*/ 107791 w 107791"/>
                      <a:gd name="connsiteY4" fmla="*/ 53254 h 1065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7791" h="106508">
                        <a:moveTo>
                          <a:pt x="107791" y="53254"/>
                        </a:moveTo>
                        <a:cubicBezTo>
                          <a:pt x="107791" y="23740"/>
                          <a:pt x="83410" y="0"/>
                          <a:pt x="53896" y="0"/>
                        </a:cubicBezTo>
                        <a:cubicBezTo>
                          <a:pt x="23740" y="0"/>
                          <a:pt x="0" y="23740"/>
                          <a:pt x="0" y="53254"/>
                        </a:cubicBezTo>
                        <a:cubicBezTo>
                          <a:pt x="0" y="82768"/>
                          <a:pt x="24382" y="106508"/>
                          <a:pt x="53896" y="106508"/>
                        </a:cubicBezTo>
                        <a:cubicBezTo>
                          <a:pt x="83410" y="106508"/>
                          <a:pt x="107791" y="82768"/>
                          <a:pt x="107791" y="53254"/>
                        </a:cubicBezTo>
                        <a:close/>
                      </a:path>
                    </a:pathLst>
                  </a:custGeom>
                  <a:solidFill>
                    <a:srgbClr val="566472"/>
                  </a:solidFill>
                  <a:ln w="641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88" name="Freeform: Shape 287">
                    <a:extLst>
                      <a:ext uri="{FF2B5EF4-FFF2-40B4-BE49-F238E27FC236}">
                        <a16:creationId xmlns:a16="http://schemas.microsoft.com/office/drawing/2014/main" id="{93C0701D-C9C8-43B3-9FC1-6E2FD1B8F8D7}"/>
                      </a:ext>
                    </a:extLst>
                  </p:cNvPr>
                  <p:cNvSpPr/>
                  <p:nvPr/>
                </p:nvSpPr>
                <p:spPr>
                  <a:xfrm>
                    <a:off x="6619523" y="3493583"/>
                    <a:ext cx="107791" cy="50687"/>
                  </a:xfrm>
                  <a:custGeom>
                    <a:avLst/>
                    <a:gdLst>
                      <a:gd name="connsiteX0" fmla="*/ 0 w 107791"/>
                      <a:gd name="connsiteY0" fmla="*/ 0 h 50687"/>
                      <a:gd name="connsiteX1" fmla="*/ 53896 w 107791"/>
                      <a:gd name="connsiteY1" fmla="*/ 50688 h 50687"/>
                      <a:gd name="connsiteX2" fmla="*/ 107791 w 107791"/>
                      <a:gd name="connsiteY2" fmla="*/ 0 h 50687"/>
                      <a:gd name="connsiteX3" fmla="*/ 0 w 107791"/>
                      <a:gd name="connsiteY3" fmla="*/ 0 h 5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7791" h="50687">
                        <a:moveTo>
                          <a:pt x="0" y="0"/>
                        </a:moveTo>
                        <a:cubicBezTo>
                          <a:pt x="1284" y="28231"/>
                          <a:pt x="25023" y="50688"/>
                          <a:pt x="53896" y="50688"/>
                        </a:cubicBezTo>
                        <a:cubicBezTo>
                          <a:pt x="82768" y="50688"/>
                          <a:pt x="106508" y="28231"/>
                          <a:pt x="107791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4495E"/>
                  </a:solidFill>
                  <a:ln w="641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89" name="Freeform: Shape 288">
                    <a:extLst>
                      <a:ext uri="{FF2B5EF4-FFF2-40B4-BE49-F238E27FC236}">
                        <a16:creationId xmlns:a16="http://schemas.microsoft.com/office/drawing/2014/main" id="{F05476C8-680E-4A43-870C-2106CFD39566}"/>
                      </a:ext>
                    </a:extLst>
                  </p:cNvPr>
                  <p:cNvSpPr/>
                  <p:nvPr/>
                </p:nvSpPr>
                <p:spPr>
                  <a:xfrm>
                    <a:off x="6638771" y="3457011"/>
                    <a:ext cx="69294" cy="68011"/>
                  </a:xfrm>
                  <a:custGeom>
                    <a:avLst/>
                    <a:gdLst>
                      <a:gd name="connsiteX0" fmla="*/ 69295 w 69294"/>
                      <a:gd name="connsiteY0" fmla="*/ 34005 h 68011"/>
                      <a:gd name="connsiteX1" fmla="*/ 34647 w 69294"/>
                      <a:gd name="connsiteY1" fmla="*/ 0 h 68011"/>
                      <a:gd name="connsiteX2" fmla="*/ 0 w 69294"/>
                      <a:gd name="connsiteY2" fmla="*/ 34005 h 68011"/>
                      <a:gd name="connsiteX3" fmla="*/ 34647 w 69294"/>
                      <a:gd name="connsiteY3" fmla="*/ 68011 h 68011"/>
                      <a:gd name="connsiteX4" fmla="*/ 69295 w 69294"/>
                      <a:gd name="connsiteY4" fmla="*/ 34005 h 680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9294" h="68011">
                        <a:moveTo>
                          <a:pt x="69295" y="34005"/>
                        </a:moveTo>
                        <a:cubicBezTo>
                          <a:pt x="69295" y="14757"/>
                          <a:pt x="53896" y="0"/>
                          <a:pt x="34647" y="0"/>
                        </a:cubicBezTo>
                        <a:cubicBezTo>
                          <a:pt x="15399" y="0"/>
                          <a:pt x="0" y="15399"/>
                          <a:pt x="0" y="34005"/>
                        </a:cubicBezTo>
                        <a:cubicBezTo>
                          <a:pt x="0" y="53254"/>
                          <a:pt x="15399" y="68011"/>
                          <a:pt x="34647" y="68011"/>
                        </a:cubicBezTo>
                        <a:cubicBezTo>
                          <a:pt x="53896" y="68011"/>
                          <a:pt x="69295" y="52612"/>
                          <a:pt x="69295" y="34005"/>
                        </a:cubicBezTo>
                        <a:close/>
                      </a:path>
                    </a:pathLst>
                  </a:custGeom>
                  <a:solidFill>
                    <a:srgbClr val="EFF3F3"/>
                  </a:solidFill>
                  <a:ln w="641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90" name="Graphic 125">
                  <a:extLst>
                    <a:ext uri="{FF2B5EF4-FFF2-40B4-BE49-F238E27FC236}">
                      <a16:creationId xmlns:a16="http://schemas.microsoft.com/office/drawing/2014/main" id="{5350D3D7-8A3D-40DC-BA8B-B90D10A11B5D}"/>
                    </a:ext>
                  </a:extLst>
                </p:cNvPr>
                <p:cNvGrpSpPr/>
                <p:nvPr/>
              </p:nvGrpSpPr>
              <p:grpSpPr>
                <a:xfrm>
                  <a:off x="7397800" y="3437763"/>
                  <a:ext cx="108432" cy="106508"/>
                  <a:chOff x="7397800" y="3437763"/>
                  <a:chExt cx="108432" cy="106508"/>
                </a:xfrm>
              </p:grpSpPr>
              <p:sp>
                <p:nvSpPr>
                  <p:cNvPr id="291" name="Freeform: Shape 290">
                    <a:extLst>
                      <a:ext uri="{FF2B5EF4-FFF2-40B4-BE49-F238E27FC236}">
                        <a16:creationId xmlns:a16="http://schemas.microsoft.com/office/drawing/2014/main" id="{B786CE77-3DE9-48F0-BC16-D5E1EA27C669}"/>
                      </a:ext>
                    </a:extLst>
                  </p:cNvPr>
                  <p:cNvSpPr/>
                  <p:nvPr/>
                </p:nvSpPr>
                <p:spPr>
                  <a:xfrm>
                    <a:off x="7398441" y="3437763"/>
                    <a:ext cx="107791" cy="106508"/>
                  </a:xfrm>
                  <a:custGeom>
                    <a:avLst/>
                    <a:gdLst>
                      <a:gd name="connsiteX0" fmla="*/ 107791 w 107791"/>
                      <a:gd name="connsiteY0" fmla="*/ 53254 h 106508"/>
                      <a:gd name="connsiteX1" fmla="*/ 53896 w 107791"/>
                      <a:gd name="connsiteY1" fmla="*/ 0 h 106508"/>
                      <a:gd name="connsiteX2" fmla="*/ 0 w 107791"/>
                      <a:gd name="connsiteY2" fmla="*/ 53254 h 106508"/>
                      <a:gd name="connsiteX3" fmla="*/ 53896 w 107791"/>
                      <a:gd name="connsiteY3" fmla="*/ 106508 h 106508"/>
                      <a:gd name="connsiteX4" fmla="*/ 107791 w 107791"/>
                      <a:gd name="connsiteY4" fmla="*/ 53254 h 1065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7791" h="106508">
                        <a:moveTo>
                          <a:pt x="107791" y="53254"/>
                        </a:moveTo>
                        <a:cubicBezTo>
                          <a:pt x="107791" y="23740"/>
                          <a:pt x="83410" y="0"/>
                          <a:pt x="53896" y="0"/>
                        </a:cubicBezTo>
                        <a:cubicBezTo>
                          <a:pt x="24382" y="0"/>
                          <a:pt x="0" y="23740"/>
                          <a:pt x="0" y="53254"/>
                        </a:cubicBezTo>
                        <a:cubicBezTo>
                          <a:pt x="0" y="82768"/>
                          <a:pt x="24382" y="106508"/>
                          <a:pt x="53896" y="106508"/>
                        </a:cubicBezTo>
                        <a:cubicBezTo>
                          <a:pt x="83410" y="106508"/>
                          <a:pt x="107791" y="82768"/>
                          <a:pt x="107791" y="53254"/>
                        </a:cubicBezTo>
                        <a:close/>
                      </a:path>
                    </a:pathLst>
                  </a:custGeom>
                  <a:solidFill>
                    <a:srgbClr val="566472"/>
                  </a:solidFill>
                  <a:ln w="641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92" name="Freeform: Shape 291">
                    <a:extLst>
                      <a:ext uri="{FF2B5EF4-FFF2-40B4-BE49-F238E27FC236}">
                        <a16:creationId xmlns:a16="http://schemas.microsoft.com/office/drawing/2014/main" id="{CB5F3485-2F19-4EF3-86A2-2B9967054A8D}"/>
                      </a:ext>
                    </a:extLst>
                  </p:cNvPr>
                  <p:cNvSpPr/>
                  <p:nvPr/>
                </p:nvSpPr>
                <p:spPr>
                  <a:xfrm>
                    <a:off x="7397800" y="3493583"/>
                    <a:ext cx="107791" cy="50687"/>
                  </a:xfrm>
                  <a:custGeom>
                    <a:avLst/>
                    <a:gdLst>
                      <a:gd name="connsiteX0" fmla="*/ 0 w 107791"/>
                      <a:gd name="connsiteY0" fmla="*/ 0 h 50687"/>
                      <a:gd name="connsiteX1" fmla="*/ 53896 w 107791"/>
                      <a:gd name="connsiteY1" fmla="*/ 50688 h 50687"/>
                      <a:gd name="connsiteX2" fmla="*/ 107791 w 107791"/>
                      <a:gd name="connsiteY2" fmla="*/ 0 h 50687"/>
                      <a:gd name="connsiteX3" fmla="*/ 0 w 107791"/>
                      <a:gd name="connsiteY3" fmla="*/ 0 h 5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7791" h="50687">
                        <a:moveTo>
                          <a:pt x="0" y="0"/>
                        </a:moveTo>
                        <a:cubicBezTo>
                          <a:pt x="1283" y="28231"/>
                          <a:pt x="25023" y="50688"/>
                          <a:pt x="53896" y="50688"/>
                        </a:cubicBezTo>
                        <a:cubicBezTo>
                          <a:pt x="82768" y="50688"/>
                          <a:pt x="106508" y="28231"/>
                          <a:pt x="107791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4495E"/>
                  </a:solidFill>
                  <a:ln w="641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93" name="Freeform: Shape 292">
                    <a:extLst>
                      <a:ext uri="{FF2B5EF4-FFF2-40B4-BE49-F238E27FC236}">
                        <a16:creationId xmlns:a16="http://schemas.microsoft.com/office/drawing/2014/main" id="{59DFEFD3-FDD5-482C-AD27-DBD4BA22D5DC}"/>
                      </a:ext>
                    </a:extLst>
                  </p:cNvPr>
                  <p:cNvSpPr/>
                  <p:nvPr/>
                </p:nvSpPr>
                <p:spPr>
                  <a:xfrm>
                    <a:off x="7417689" y="3457011"/>
                    <a:ext cx="69294" cy="68011"/>
                  </a:xfrm>
                  <a:custGeom>
                    <a:avLst/>
                    <a:gdLst>
                      <a:gd name="connsiteX0" fmla="*/ 69295 w 69294"/>
                      <a:gd name="connsiteY0" fmla="*/ 34005 h 68011"/>
                      <a:gd name="connsiteX1" fmla="*/ 34647 w 69294"/>
                      <a:gd name="connsiteY1" fmla="*/ 0 h 68011"/>
                      <a:gd name="connsiteX2" fmla="*/ 0 w 69294"/>
                      <a:gd name="connsiteY2" fmla="*/ 34005 h 68011"/>
                      <a:gd name="connsiteX3" fmla="*/ 34647 w 69294"/>
                      <a:gd name="connsiteY3" fmla="*/ 68011 h 68011"/>
                      <a:gd name="connsiteX4" fmla="*/ 69295 w 69294"/>
                      <a:gd name="connsiteY4" fmla="*/ 34005 h 680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9294" h="68011">
                        <a:moveTo>
                          <a:pt x="69295" y="34005"/>
                        </a:moveTo>
                        <a:cubicBezTo>
                          <a:pt x="69295" y="14757"/>
                          <a:pt x="53896" y="0"/>
                          <a:pt x="34647" y="0"/>
                        </a:cubicBezTo>
                        <a:cubicBezTo>
                          <a:pt x="15399" y="0"/>
                          <a:pt x="0" y="15399"/>
                          <a:pt x="0" y="34005"/>
                        </a:cubicBezTo>
                        <a:cubicBezTo>
                          <a:pt x="0" y="53254"/>
                          <a:pt x="15399" y="68011"/>
                          <a:pt x="34647" y="68011"/>
                        </a:cubicBezTo>
                        <a:cubicBezTo>
                          <a:pt x="53254" y="68011"/>
                          <a:pt x="69295" y="52612"/>
                          <a:pt x="69295" y="34005"/>
                        </a:cubicBezTo>
                        <a:close/>
                      </a:path>
                    </a:pathLst>
                  </a:custGeom>
                  <a:solidFill>
                    <a:srgbClr val="EFF3F3"/>
                  </a:solidFill>
                  <a:ln w="641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94" name="Graphic 125">
                  <a:extLst>
                    <a:ext uri="{FF2B5EF4-FFF2-40B4-BE49-F238E27FC236}">
                      <a16:creationId xmlns:a16="http://schemas.microsoft.com/office/drawing/2014/main" id="{5350D3D7-8A3D-40DC-BA8B-B90D10A11B5D}"/>
                    </a:ext>
                  </a:extLst>
                </p:cNvPr>
                <p:cNvGrpSpPr/>
                <p:nvPr/>
              </p:nvGrpSpPr>
              <p:grpSpPr>
                <a:xfrm>
                  <a:off x="8176718" y="3437763"/>
                  <a:ext cx="108432" cy="106508"/>
                  <a:chOff x="8176718" y="3437763"/>
                  <a:chExt cx="108432" cy="106508"/>
                </a:xfrm>
              </p:grpSpPr>
              <p:sp>
                <p:nvSpPr>
                  <p:cNvPr id="295" name="Freeform: Shape 294">
                    <a:extLst>
                      <a:ext uri="{FF2B5EF4-FFF2-40B4-BE49-F238E27FC236}">
                        <a16:creationId xmlns:a16="http://schemas.microsoft.com/office/drawing/2014/main" id="{C8D42315-DB1E-4950-B30C-364DF48E297E}"/>
                      </a:ext>
                    </a:extLst>
                  </p:cNvPr>
                  <p:cNvSpPr/>
                  <p:nvPr/>
                </p:nvSpPr>
                <p:spPr>
                  <a:xfrm>
                    <a:off x="8177360" y="3437763"/>
                    <a:ext cx="107791" cy="106508"/>
                  </a:xfrm>
                  <a:custGeom>
                    <a:avLst/>
                    <a:gdLst>
                      <a:gd name="connsiteX0" fmla="*/ 107791 w 107791"/>
                      <a:gd name="connsiteY0" fmla="*/ 53254 h 106508"/>
                      <a:gd name="connsiteX1" fmla="*/ 53896 w 107791"/>
                      <a:gd name="connsiteY1" fmla="*/ 0 h 106508"/>
                      <a:gd name="connsiteX2" fmla="*/ 0 w 107791"/>
                      <a:gd name="connsiteY2" fmla="*/ 53254 h 106508"/>
                      <a:gd name="connsiteX3" fmla="*/ 53896 w 107791"/>
                      <a:gd name="connsiteY3" fmla="*/ 106508 h 106508"/>
                      <a:gd name="connsiteX4" fmla="*/ 107791 w 107791"/>
                      <a:gd name="connsiteY4" fmla="*/ 53254 h 1065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7791" h="106508">
                        <a:moveTo>
                          <a:pt x="107791" y="53254"/>
                        </a:moveTo>
                        <a:cubicBezTo>
                          <a:pt x="107791" y="23740"/>
                          <a:pt x="83410" y="0"/>
                          <a:pt x="53896" y="0"/>
                        </a:cubicBezTo>
                        <a:cubicBezTo>
                          <a:pt x="24382" y="0"/>
                          <a:pt x="0" y="23740"/>
                          <a:pt x="0" y="53254"/>
                        </a:cubicBezTo>
                        <a:cubicBezTo>
                          <a:pt x="0" y="82768"/>
                          <a:pt x="24382" y="106508"/>
                          <a:pt x="53896" y="106508"/>
                        </a:cubicBezTo>
                        <a:cubicBezTo>
                          <a:pt x="83410" y="106508"/>
                          <a:pt x="107791" y="82768"/>
                          <a:pt x="107791" y="53254"/>
                        </a:cubicBezTo>
                        <a:close/>
                      </a:path>
                    </a:pathLst>
                  </a:custGeom>
                  <a:solidFill>
                    <a:srgbClr val="566472"/>
                  </a:solidFill>
                  <a:ln w="641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96" name="Freeform: Shape 295">
                    <a:extLst>
                      <a:ext uri="{FF2B5EF4-FFF2-40B4-BE49-F238E27FC236}">
                        <a16:creationId xmlns:a16="http://schemas.microsoft.com/office/drawing/2014/main" id="{3E65BEFE-A47C-400C-A738-47E2A6EA7589}"/>
                      </a:ext>
                    </a:extLst>
                  </p:cNvPr>
                  <p:cNvSpPr/>
                  <p:nvPr/>
                </p:nvSpPr>
                <p:spPr>
                  <a:xfrm>
                    <a:off x="8176718" y="3493583"/>
                    <a:ext cx="107790" cy="50687"/>
                  </a:xfrm>
                  <a:custGeom>
                    <a:avLst/>
                    <a:gdLst>
                      <a:gd name="connsiteX0" fmla="*/ 0 w 107790"/>
                      <a:gd name="connsiteY0" fmla="*/ 0 h 50687"/>
                      <a:gd name="connsiteX1" fmla="*/ 53896 w 107790"/>
                      <a:gd name="connsiteY1" fmla="*/ 50688 h 50687"/>
                      <a:gd name="connsiteX2" fmla="*/ 107791 w 107790"/>
                      <a:gd name="connsiteY2" fmla="*/ 0 h 50687"/>
                      <a:gd name="connsiteX3" fmla="*/ 0 w 107790"/>
                      <a:gd name="connsiteY3" fmla="*/ 0 h 5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7790" h="50687">
                        <a:moveTo>
                          <a:pt x="0" y="0"/>
                        </a:moveTo>
                        <a:cubicBezTo>
                          <a:pt x="1283" y="28231"/>
                          <a:pt x="25023" y="50688"/>
                          <a:pt x="53896" y="50688"/>
                        </a:cubicBezTo>
                        <a:cubicBezTo>
                          <a:pt x="82768" y="50688"/>
                          <a:pt x="106508" y="28231"/>
                          <a:pt x="107791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4495E"/>
                  </a:solidFill>
                  <a:ln w="641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97" name="Freeform: Shape 296">
                    <a:extLst>
                      <a:ext uri="{FF2B5EF4-FFF2-40B4-BE49-F238E27FC236}">
                        <a16:creationId xmlns:a16="http://schemas.microsoft.com/office/drawing/2014/main" id="{E2EB60F9-4850-44BF-BA3D-C81535461897}"/>
                      </a:ext>
                    </a:extLst>
                  </p:cNvPr>
                  <p:cNvSpPr/>
                  <p:nvPr/>
                </p:nvSpPr>
                <p:spPr>
                  <a:xfrm>
                    <a:off x="8196608" y="3457011"/>
                    <a:ext cx="69294" cy="68011"/>
                  </a:xfrm>
                  <a:custGeom>
                    <a:avLst/>
                    <a:gdLst>
                      <a:gd name="connsiteX0" fmla="*/ 69295 w 69294"/>
                      <a:gd name="connsiteY0" fmla="*/ 34005 h 68011"/>
                      <a:gd name="connsiteX1" fmla="*/ 34647 w 69294"/>
                      <a:gd name="connsiteY1" fmla="*/ 0 h 68011"/>
                      <a:gd name="connsiteX2" fmla="*/ 0 w 69294"/>
                      <a:gd name="connsiteY2" fmla="*/ 34005 h 68011"/>
                      <a:gd name="connsiteX3" fmla="*/ 34647 w 69294"/>
                      <a:gd name="connsiteY3" fmla="*/ 68011 h 68011"/>
                      <a:gd name="connsiteX4" fmla="*/ 69295 w 69294"/>
                      <a:gd name="connsiteY4" fmla="*/ 34005 h 680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9294" h="68011">
                        <a:moveTo>
                          <a:pt x="69295" y="34005"/>
                        </a:moveTo>
                        <a:cubicBezTo>
                          <a:pt x="69295" y="14757"/>
                          <a:pt x="53896" y="0"/>
                          <a:pt x="34647" y="0"/>
                        </a:cubicBezTo>
                        <a:cubicBezTo>
                          <a:pt x="15399" y="0"/>
                          <a:pt x="0" y="15399"/>
                          <a:pt x="0" y="34005"/>
                        </a:cubicBezTo>
                        <a:cubicBezTo>
                          <a:pt x="0" y="53254"/>
                          <a:pt x="15399" y="68011"/>
                          <a:pt x="34647" y="68011"/>
                        </a:cubicBezTo>
                        <a:cubicBezTo>
                          <a:pt x="53254" y="68011"/>
                          <a:pt x="69295" y="52612"/>
                          <a:pt x="69295" y="34005"/>
                        </a:cubicBezTo>
                        <a:close/>
                      </a:path>
                    </a:pathLst>
                  </a:custGeom>
                  <a:solidFill>
                    <a:srgbClr val="EFF3F3"/>
                  </a:solidFill>
                  <a:ln w="641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98" name="Graphic 125">
                  <a:extLst>
                    <a:ext uri="{FF2B5EF4-FFF2-40B4-BE49-F238E27FC236}">
                      <a16:creationId xmlns:a16="http://schemas.microsoft.com/office/drawing/2014/main" id="{5350D3D7-8A3D-40DC-BA8B-B90D10A11B5D}"/>
                    </a:ext>
                  </a:extLst>
                </p:cNvPr>
                <p:cNvGrpSpPr/>
                <p:nvPr/>
              </p:nvGrpSpPr>
              <p:grpSpPr>
                <a:xfrm>
                  <a:off x="8955637" y="3437763"/>
                  <a:ext cx="107790" cy="106508"/>
                  <a:chOff x="8955637" y="3437763"/>
                  <a:chExt cx="107790" cy="106508"/>
                </a:xfrm>
              </p:grpSpPr>
              <p:sp>
                <p:nvSpPr>
                  <p:cNvPr id="299" name="Freeform: Shape 298">
                    <a:extLst>
                      <a:ext uri="{FF2B5EF4-FFF2-40B4-BE49-F238E27FC236}">
                        <a16:creationId xmlns:a16="http://schemas.microsoft.com/office/drawing/2014/main" id="{0F924F1A-C70D-488C-AC3E-E5846E0A02A8}"/>
                      </a:ext>
                    </a:extLst>
                  </p:cNvPr>
                  <p:cNvSpPr/>
                  <p:nvPr/>
                </p:nvSpPr>
                <p:spPr>
                  <a:xfrm>
                    <a:off x="8955637" y="3437763"/>
                    <a:ext cx="107790" cy="106508"/>
                  </a:xfrm>
                  <a:custGeom>
                    <a:avLst/>
                    <a:gdLst>
                      <a:gd name="connsiteX0" fmla="*/ 107791 w 107790"/>
                      <a:gd name="connsiteY0" fmla="*/ 53254 h 106508"/>
                      <a:gd name="connsiteX1" fmla="*/ 53895 w 107790"/>
                      <a:gd name="connsiteY1" fmla="*/ 0 h 106508"/>
                      <a:gd name="connsiteX2" fmla="*/ 0 w 107790"/>
                      <a:gd name="connsiteY2" fmla="*/ 53254 h 106508"/>
                      <a:gd name="connsiteX3" fmla="*/ 53895 w 107790"/>
                      <a:gd name="connsiteY3" fmla="*/ 106508 h 106508"/>
                      <a:gd name="connsiteX4" fmla="*/ 107791 w 107790"/>
                      <a:gd name="connsiteY4" fmla="*/ 53254 h 1065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7790" h="106508">
                        <a:moveTo>
                          <a:pt x="107791" y="53254"/>
                        </a:moveTo>
                        <a:cubicBezTo>
                          <a:pt x="107791" y="23740"/>
                          <a:pt x="83410" y="0"/>
                          <a:pt x="53895" y="0"/>
                        </a:cubicBezTo>
                        <a:cubicBezTo>
                          <a:pt x="23739" y="0"/>
                          <a:pt x="0" y="23740"/>
                          <a:pt x="0" y="53254"/>
                        </a:cubicBezTo>
                        <a:cubicBezTo>
                          <a:pt x="0" y="82768"/>
                          <a:pt x="24381" y="106508"/>
                          <a:pt x="53895" y="106508"/>
                        </a:cubicBezTo>
                        <a:cubicBezTo>
                          <a:pt x="84051" y="106508"/>
                          <a:pt x="107791" y="82768"/>
                          <a:pt x="107791" y="53254"/>
                        </a:cubicBezTo>
                        <a:close/>
                      </a:path>
                    </a:pathLst>
                  </a:custGeom>
                  <a:solidFill>
                    <a:srgbClr val="566472"/>
                  </a:solidFill>
                  <a:ln w="641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00" name="Freeform: Shape 299">
                    <a:extLst>
                      <a:ext uri="{FF2B5EF4-FFF2-40B4-BE49-F238E27FC236}">
                        <a16:creationId xmlns:a16="http://schemas.microsoft.com/office/drawing/2014/main" id="{9226075B-3293-4338-9161-6902DD1CBE8F}"/>
                      </a:ext>
                    </a:extLst>
                  </p:cNvPr>
                  <p:cNvSpPr/>
                  <p:nvPr/>
                </p:nvSpPr>
                <p:spPr>
                  <a:xfrm>
                    <a:off x="8955637" y="3493583"/>
                    <a:ext cx="107790" cy="50687"/>
                  </a:xfrm>
                  <a:custGeom>
                    <a:avLst/>
                    <a:gdLst>
                      <a:gd name="connsiteX0" fmla="*/ 0 w 107790"/>
                      <a:gd name="connsiteY0" fmla="*/ 0 h 50687"/>
                      <a:gd name="connsiteX1" fmla="*/ 53895 w 107790"/>
                      <a:gd name="connsiteY1" fmla="*/ 50688 h 50687"/>
                      <a:gd name="connsiteX2" fmla="*/ 107791 w 107790"/>
                      <a:gd name="connsiteY2" fmla="*/ 0 h 50687"/>
                      <a:gd name="connsiteX3" fmla="*/ 0 w 107790"/>
                      <a:gd name="connsiteY3" fmla="*/ 0 h 50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7790" h="50687">
                        <a:moveTo>
                          <a:pt x="0" y="0"/>
                        </a:moveTo>
                        <a:cubicBezTo>
                          <a:pt x="1283" y="28231"/>
                          <a:pt x="25022" y="50688"/>
                          <a:pt x="53895" y="50688"/>
                        </a:cubicBezTo>
                        <a:cubicBezTo>
                          <a:pt x="82767" y="50688"/>
                          <a:pt x="106508" y="28231"/>
                          <a:pt x="107791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4495E"/>
                  </a:solidFill>
                  <a:ln w="641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01" name="Freeform: Shape 300">
                    <a:extLst>
                      <a:ext uri="{FF2B5EF4-FFF2-40B4-BE49-F238E27FC236}">
                        <a16:creationId xmlns:a16="http://schemas.microsoft.com/office/drawing/2014/main" id="{B34078D0-4A47-48EC-9B7D-C233BA06B566}"/>
                      </a:ext>
                    </a:extLst>
                  </p:cNvPr>
                  <p:cNvSpPr/>
                  <p:nvPr/>
                </p:nvSpPr>
                <p:spPr>
                  <a:xfrm>
                    <a:off x="8974885" y="3457011"/>
                    <a:ext cx="69293" cy="68011"/>
                  </a:xfrm>
                  <a:custGeom>
                    <a:avLst/>
                    <a:gdLst>
                      <a:gd name="connsiteX0" fmla="*/ 69294 w 69293"/>
                      <a:gd name="connsiteY0" fmla="*/ 34005 h 68011"/>
                      <a:gd name="connsiteX1" fmla="*/ 34646 w 69293"/>
                      <a:gd name="connsiteY1" fmla="*/ 0 h 68011"/>
                      <a:gd name="connsiteX2" fmla="*/ 0 w 69293"/>
                      <a:gd name="connsiteY2" fmla="*/ 34005 h 68011"/>
                      <a:gd name="connsiteX3" fmla="*/ 34646 w 69293"/>
                      <a:gd name="connsiteY3" fmla="*/ 68011 h 68011"/>
                      <a:gd name="connsiteX4" fmla="*/ 69294 w 69293"/>
                      <a:gd name="connsiteY4" fmla="*/ 34005 h 680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9293" h="68011">
                        <a:moveTo>
                          <a:pt x="69294" y="34005"/>
                        </a:moveTo>
                        <a:cubicBezTo>
                          <a:pt x="69294" y="14757"/>
                          <a:pt x="53895" y="0"/>
                          <a:pt x="34646" y="0"/>
                        </a:cubicBezTo>
                        <a:cubicBezTo>
                          <a:pt x="15398" y="0"/>
                          <a:pt x="0" y="15399"/>
                          <a:pt x="0" y="34005"/>
                        </a:cubicBezTo>
                        <a:cubicBezTo>
                          <a:pt x="0" y="53254"/>
                          <a:pt x="15398" y="68011"/>
                          <a:pt x="34646" y="68011"/>
                        </a:cubicBezTo>
                        <a:cubicBezTo>
                          <a:pt x="53895" y="68011"/>
                          <a:pt x="69294" y="52612"/>
                          <a:pt x="69294" y="34005"/>
                        </a:cubicBezTo>
                        <a:close/>
                      </a:path>
                    </a:pathLst>
                  </a:custGeom>
                  <a:solidFill>
                    <a:srgbClr val="EFF3F3"/>
                  </a:solidFill>
                  <a:ln w="641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338" name="-">
              <a:extLst>
                <a:ext uri="{FF2B5EF4-FFF2-40B4-BE49-F238E27FC236}">
                  <a16:creationId xmlns:a16="http://schemas.microsoft.com/office/drawing/2014/main" id="{5350D3D7-8A3D-40DC-BA8B-B90D10A11B5D}"/>
                </a:ext>
              </a:extLst>
            </p:cNvPr>
            <p:cNvGrpSpPr/>
            <p:nvPr/>
          </p:nvGrpSpPr>
          <p:grpSpPr>
            <a:xfrm>
              <a:off x="3424697" y="2986487"/>
              <a:ext cx="809715" cy="547937"/>
              <a:chOff x="4706874" y="3024564"/>
              <a:chExt cx="809715" cy="547937"/>
            </a:xfrm>
          </p:grpSpPr>
          <p:grpSp>
            <p:nvGrpSpPr>
              <p:cNvPr id="339" name="Graphic 125">
                <a:extLst>
                  <a:ext uri="{FF2B5EF4-FFF2-40B4-BE49-F238E27FC236}">
                    <a16:creationId xmlns:a16="http://schemas.microsoft.com/office/drawing/2014/main" id="{5350D3D7-8A3D-40DC-BA8B-B90D10A11B5D}"/>
                  </a:ext>
                </a:extLst>
              </p:cNvPr>
              <p:cNvGrpSpPr/>
              <p:nvPr/>
            </p:nvGrpSpPr>
            <p:grpSpPr>
              <a:xfrm>
                <a:off x="4706874" y="3024564"/>
                <a:ext cx="809715" cy="547937"/>
                <a:chOff x="4706874" y="3024564"/>
                <a:chExt cx="809715" cy="547937"/>
              </a:xfrm>
            </p:grpSpPr>
            <p:sp>
              <p:nvSpPr>
                <p:cNvPr id="340" name="Freeform: Shape 339">
                  <a:extLst>
                    <a:ext uri="{FF2B5EF4-FFF2-40B4-BE49-F238E27FC236}">
                      <a16:creationId xmlns:a16="http://schemas.microsoft.com/office/drawing/2014/main" id="{1CBF8BCF-C78C-45E4-8E0F-EF022668CC28}"/>
                    </a:ext>
                  </a:extLst>
                </p:cNvPr>
                <p:cNvSpPr/>
                <p:nvPr/>
              </p:nvSpPr>
              <p:spPr>
                <a:xfrm>
                  <a:off x="4726122" y="3047020"/>
                  <a:ext cx="768652" cy="515215"/>
                </a:xfrm>
                <a:custGeom>
                  <a:avLst/>
                  <a:gdLst>
                    <a:gd name="connsiteX0" fmla="*/ 768653 w 768652"/>
                    <a:gd name="connsiteY0" fmla="*/ 515216 h 515215"/>
                    <a:gd name="connsiteX1" fmla="*/ 768653 w 768652"/>
                    <a:gd name="connsiteY1" fmla="*/ 116774 h 515215"/>
                    <a:gd name="connsiteX2" fmla="*/ 651879 w 768652"/>
                    <a:gd name="connsiteY2" fmla="*/ 0 h 515215"/>
                    <a:gd name="connsiteX3" fmla="*/ 116774 w 768652"/>
                    <a:gd name="connsiteY3" fmla="*/ 0 h 515215"/>
                    <a:gd name="connsiteX4" fmla="*/ 0 w 768652"/>
                    <a:gd name="connsiteY4" fmla="*/ 116774 h 515215"/>
                    <a:gd name="connsiteX5" fmla="*/ 0 w 768652"/>
                    <a:gd name="connsiteY5" fmla="*/ 515216 h 515215"/>
                    <a:gd name="connsiteX6" fmla="*/ 768653 w 768652"/>
                    <a:gd name="connsiteY6" fmla="*/ 515216 h 515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68652" h="515215">
                      <a:moveTo>
                        <a:pt x="768653" y="515216"/>
                      </a:moveTo>
                      <a:lnTo>
                        <a:pt x="768653" y="116774"/>
                      </a:lnTo>
                      <a:cubicBezTo>
                        <a:pt x="768653" y="51971"/>
                        <a:pt x="716682" y="0"/>
                        <a:pt x="651879" y="0"/>
                      </a:cubicBezTo>
                      <a:lnTo>
                        <a:pt x="116774" y="0"/>
                      </a:lnTo>
                      <a:cubicBezTo>
                        <a:pt x="51971" y="0"/>
                        <a:pt x="0" y="51971"/>
                        <a:pt x="0" y="116774"/>
                      </a:cubicBezTo>
                      <a:lnTo>
                        <a:pt x="0" y="515216"/>
                      </a:lnTo>
                      <a:lnTo>
                        <a:pt x="768653" y="515216"/>
                      </a:lnTo>
                      <a:close/>
                    </a:path>
                  </a:pathLst>
                </a:custGeom>
                <a:solidFill>
                  <a:srgbClr val="34495E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1" name="Freeform: Shape 340">
                  <a:extLst>
                    <a:ext uri="{FF2B5EF4-FFF2-40B4-BE49-F238E27FC236}">
                      <a16:creationId xmlns:a16="http://schemas.microsoft.com/office/drawing/2014/main" id="{C8FE38D2-7520-4C4D-8C0B-0D4392C96607}"/>
                    </a:ext>
                  </a:extLst>
                </p:cNvPr>
                <p:cNvSpPr/>
                <p:nvPr/>
              </p:nvSpPr>
              <p:spPr>
                <a:xfrm>
                  <a:off x="4755637" y="3024564"/>
                  <a:ext cx="708340" cy="474793"/>
                </a:xfrm>
                <a:custGeom>
                  <a:avLst/>
                  <a:gdLst>
                    <a:gd name="connsiteX0" fmla="*/ 708341 w 708340"/>
                    <a:gd name="connsiteY0" fmla="*/ 474794 h 474793"/>
                    <a:gd name="connsiteX1" fmla="*/ 708341 w 708340"/>
                    <a:gd name="connsiteY1" fmla="*/ 107791 h 474793"/>
                    <a:gd name="connsiteX2" fmla="*/ 600550 w 708340"/>
                    <a:gd name="connsiteY2" fmla="*/ 0 h 474793"/>
                    <a:gd name="connsiteX3" fmla="*/ 107791 w 708340"/>
                    <a:gd name="connsiteY3" fmla="*/ 0 h 474793"/>
                    <a:gd name="connsiteX4" fmla="*/ 0 w 708340"/>
                    <a:gd name="connsiteY4" fmla="*/ 107791 h 474793"/>
                    <a:gd name="connsiteX5" fmla="*/ 0 w 708340"/>
                    <a:gd name="connsiteY5" fmla="*/ 474794 h 474793"/>
                    <a:gd name="connsiteX6" fmla="*/ 708341 w 708340"/>
                    <a:gd name="connsiteY6" fmla="*/ 474794 h 474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8340" h="474793">
                      <a:moveTo>
                        <a:pt x="708341" y="474794"/>
                      </a:moveTo>
                      <a:lnTo>
                        <a:pt x="708341" y="107791"/>
                      </a:lnTo>
                      <a:cubicBezTo>
                        <a:pt x="708341" y="48121"/>
                        <a:pt x="660220" y="0"/>
                        <a:pt x="600550" y="0"/>
                      </a:cubicBezTo>
                      <a:lnTo>
                        <a:pt x="107791" y="0"/>
                      </a:lnTo>
                      <a:cubicBezTo>
                        <a:pt x="48121" y="0"/>
                        <a:pt x="0" y="48121"/>
                        <a:pt x="0" y="107791"/>
                      </a:cubicBezTo>
                      <a:lnTo>
                        <a:pt x="0" y="474794"/>
                      </a:lnTo>
                      <a:lnTo>
                        <a:pt x="708341" y="474794"/>
                      </a:lnTo>
                      <a:close/>
                    </a:path>
                  </a:pathLst>
                </a:custGeom>
                <a:solidFill>
                  <a:srgbClr val="47C9AF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2" name="Freeform: Shape 341">
                  <a:extLst>
                    <a:ext uri="{FF2B5EF4-FFF2-40B4-BE49-F238E27FC236}">
                      <a16:creationId xmlns:a16="http://schemas.microsoft.com/office/drawing/2014/main" id="{D5F6BC10-DE4E-40C5-B3BB-1B4B61F886EA}"/>
                    </a:ext>
                  </a:extLst>
                </p:cNvPr>
                <p:cNvSpPr/>
                <p:nvPr/>
              </p:nvSpPr>
              <p:spPr>
                <a:xfrm>
                  <a:off x="4706874" y="3551915"/>
                  <a:ext cx="809715" cy="20586"/>
                </a:xfrm>
                <a:custGeom>
                  <a:avLst/>
                  <a:gdLst>
                    <a:gd name="connsiteX0" fmla="*/ 809716 w 809715"/>
                    <a:gd name="connsiteY0" fmla="*/ 10320 h 20586"/>
                    <a:gd name="connsiteX1" fmla="*/ 799450 w 809715"/>
                    <a:gd name="connsiteY1" fmla="*/ 20586 h 20586"/>
                    <a:gd name="connsiteX2" fmla="*/ 10266 w 809715"/>
                    <a:gd name="connsiteY2" fmla="*/ 20586 h 20586"/>
                    <a:gd name="connsiteX3" fmla="*/ 0 w 809715"/>
                    <a:gd name="connsiteY3" fmla="*/ 10320 h 20586"/>
                    <a:gd name="connsiteX4" fmla="*/ 0 w 809715"/>
                    <a:gd name="connsiteY4" fmla="*/ 10320 h 20586"/>
                    <a:gd name="connsiteX5" fmla="*/ 10266 w 809715"/>
                    <a:gd name="connsiteY5" fmla="*/ 54 h 20586"/>
                    <a:gd name="connsiteX6" fmla="*/ 799450 w 809715"/>
                    <a:gd name="connsiteY6" fmla="*/ 54 h 20586"/>
                    <a:gd name="connsiteX7" fmla="*/ 809716 w 809715"/>
                    <a:gd name="connsiteY7" fmla="*/ 10320 h 20586"/>
                    <a:gd name="connsiteX8" fmla="*/ 809716 w 809715"/>
                    <a:gd name="connsiteY8" fmla="*/ 10320 h 20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9715" h="20586">
                      <a:moveTo>
                        <a:pt x="809716" y="10320"/>
                      </a:moveTo>
                      <a:cubicBezTo>
                        <a:pt x="809716" y="16095"/>
                        <a:pt x="805225" y="20586"/>
                        <a:pt x="799450" y="20586"/>
                      </a:cubicBezTo>
                      <a:lnTo>
                        <a:pt x="10266" y="20586"/>
                      </a:lnTo>
                      <a:cubicBezTo>
                        <a:pt x="4491" y="20586"/>
                        <a:pt x="0" y="16095"/>
                        <a:pt x="0" y="10320"/>
                      </a:cubicBezTo>
                      <a:lnTo>
                        <a:pt x="0" y="10320"/>
                      </a:lnTo>
                      <a:cubicBezTo>
                        <a:pt x="0" y="4546"/>
                        <a:pt x="4491" y="54"/>
                        <a:pt x="10266" y="54"/>
                      </a:cubicBezTo>
                      <a:lnTo>
                        <a:pt x="799450" y="54"/>
                      </a:lnTo>
                      <a:cubicBezTo>
                        <a:pt x="805225" y="-587"/>
                        <a:pt x="809716" y="4546"/>
                        <a:pt x="809716" y="10320"/>
                      </a:cubicBezTo>
                      <a:lnTo>
                        <a:pt x="809716" y="10320"/>
                      </a:lnTo>
                      <a:close/>
                    </a:path>
                  </a:pathLst>
                </a:custGeom>
                <a:solidFill>
                  <a:srgbClr val="566472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343" name="Freeform: Shape 342">
                <a:extLst>
                  <a:ext uri="{FF2B5EF4-FFF2-40B4-BE49-F238E27FC236}">
                    <a16:creationId xmlns:a16="http://schemas.microsoft.com/office/drawing/2014/main" id="{E6A948AD-29D5-48C9-BD6A-71F97100EB28}"/>
                  </a:ext>
                </a:extLst>
              </p:cNvPr>
              <p:cNvSpPr/>
              <p:nvPr/>
            </p:nvSpPr>
            <p:spPr>
              <a:xfrm>
                <a:off x="4890375" y="3043812"/>
                <a:ext cx="442713" cy="34647"/>
              </a:xfrm>
              <a:custGeom>
                <a:avLst/>
                <a:gdLst>
                  <a:gd name="connsiteX0" fmla="*/ 442071 w 442713"/>
                  <a:gd name="connsiteY0" fmla="*/ 23098 h 34647"/>
                  <a:gd name="connsiteX1" fmla="*/ 430522 w 442713"/>
                  <a:gd name="connsiteY1" fmla="*/ 34647 h 34647"/>
                  <a:gd name="connsiteX2" fmla="*/ 11549 w 442713"/>
                  <a:gd name="connsiteY2" fmla="*/ 34647 h 34647"/>
                  <a:gd name="connsiteX3" fmla="*/ 0 w 442713"/>
                  <a:gd name="connsiteY3" fmla="*/ 23098 h 34647"/>
                  <a:gd name="connsiteX4" fmla="*/ 0 w 442713"/>
                  <a:gd name="connsiteY4" fmla="*/ 11549 h 34647"/>
                  <a:gd name="connsiteX5" fmla="*/ 11549 w 442713"/>
                  <a:gd name="connsiteY5" fmla="*/ 0 h 34647"/>
                  <a:gd name="connsiteX6" fmla="*/ 431164 w 442713"/>
                  <a:gd name="connsiteY6" fmla="*/ 0 h 34647"/>
                  <a:gd name="connsiteX7" fmla="*/ 442713 w 442713"/>
                  <a:gd name="connsiteY7" fmla="*/ 11549 h 34647"/>
                  <a:gd name="connsiteX8" fmla="*/ 442713 w 442713"/>
                  <a:gd name="connsiteY8" fmla="*/ 23098 h 34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2713" h="34647">
                    <a:moveTo>
                      <a:pt x="442071" y="23098"/>
                    </a:moveTo>
                    <a:cubicBezTo>
                      <a:pt x="442071" y="29514"/>
                      <a:pt x="436938" y="34647"/>
                      <a:pt x="430522" y="34647"/>
                    </a:cubicBezTo>
                    <a:lnTo>
                      <a:pt x="11549" y="34647"/>
                    </a:lnTo>
                    <a:cubicBezTo>
                      <a:pt x="5133" y="34647"/>
                      <a:pt x="0" y="29514"/>
                      <a:pt x="0" y="23098"/>
                    </a:cubicBezTo>
                    <a:lnTo>
                      <a:pt x="0" y="11549"/>
                    </a:lnTo>
                    <a:cubicBezTo>
                      <a:pt x="0" y="5133"/>
                      <a:pt x="5133" y="0"/>
                      <a:pt x="11549" y="0"/>
                    </a:cubicBezTo>
                    <a:lnTo>
                      <a:pt x="431164" y="0"/>
                    </a:lnTo>
                    <a:cubicBezTo>
                      <a:pt x="437580" y="0"/>
                      <a:pt x="442713" y="5133"/>
                      <a:pt x="442713" y="11549"/>
                    </a:cubicBezTo>
                    <a:lnTo>
                      <a:pt x="442713" y="23098"/>
                    </a:lnTo>
                    <a:close/>
                  </a:path>
                </a:pathLst>
              </a:custGeom>
              <a:solidFill>
                <a:srgbClr val="34495E"/>
              </a:solidFill>
              <a:ln w="64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344" name="Graphic 125">
                <a:extLst>
                  <a:ext uri="{FF2B5EF4-FFF2-40B4-BE49-F238E27FC236}">
                    <a16:creationId xmlns:a16="http://schemas.microsoft.com/office/drawing/2014/main" id="{5350D3D7-8A3D-40DC-BA8B-B90D10A11B5D}"/>
                  </a:ext>
                </a:extLst>
              </p:cNvPr>
              <p:cNvGrpSpPr/>
              <p:nvPr/>
            </p:nvGrpSpPr>
            <p:grpSpPr>
              <a:xfrm>
                <a:off x="4792209" y="3329972"/>
                <a:ext cx="146929" cy="146287"/>
                <a:chOff x="4792209" y="3329972"/>
                <a:chExt cx="146929" cy="146287"/>
              </a:xfrm>
            </p:grpSpPr>
            <p:sp>
              <p:nvSpPr>
                <p:cNvPr id="345" name="Freeform: Shape 344">
                  <a:extLst>
                    <a:ext uri="{FF2B5EF4-FFF2-40B4-BE49-F238E27FC236}">
                      <a16:creationId xmlns:a16="http://schemas.microsoft.com/office/drawing/2014/main" id="{1BEC3B78-26A4-4E8C-B27F-E89EDEB487A2}"/>
                    </a:ext>
                  </a:extLst>
                </p:cNvPr>
                <p:cNvSpPr/>
                <p:nvPr/>
              </p:nvSpPr>
              <p:spPr>
                <a:xfrm>
                  <a:off x="4792209" y="3329972"/>
                  <a:ext cx="146287" cy="146287"/>
                </a:xfrm>
                <a:custGeom>
                  <a:avLst/>
                  <a:gdLst>
                    <a:gd name="connsiteX0" fmla="*/ 146288 w 146287"/>
                    <a:gd name="connsiteY0" fmla="*/ 73144 h 146287"/>
                    <a:gd name="connsiteX1" fmla="*/ 73144 w 146287"/>
                    <a:gd name="connsiteY1" fmla="*/ 0 h 146287"/>
                    <a:gd name="connsiteX2" fmla="*/ 0 w 146287"/>
                    <a:gd name="connsiteY2" fmla="*/ 73144 h 146287"/>
                    <a:gd name="connsiteX3" fmla="*/ 73144 w 146287"/>
                    <a:gd name="connsiteY3" fmla="*/ 146288 h 146287"/>
                    <a:gd name="connsiteX4" fmla="*/ 146288 w 146287"/>
                    <a:gd name="connsiteY4" fmla="*/ 73144 h 146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287" h="146287">
                      <a:moveTo>
                        <a:pt x="146288" y="73144"/>
                      </a:moveTo>
                      <a:cubicBezTo>
                        <a:pt x="146288" y="32722"/>
                        <a:pt x="113565" y="0"/>
                        <a:pt x="73144" y="0"/>
                      </a:cubicBezTo>
                      <a:cubicBezTo>
                        <a:pt x="32722" y="0"/>
                        <a:pt x="0" y="32722"/>
                        <a:pt x="0" y="73144"/>
                      </a:cubicBezTo>
                      <a:cubicBezTo>
                        <a:pt x="0" y="113566"/>
                        <a:pt x="32722" y="146288"/>
                        <a:pt x="73144" y="146288"/>
                      </a:cubicBezTo>
                      <a:cubicBezTo>
                        <a:pt x="113565" y="146288"/>
                        <a:pt x="146288" y="113566"/>
                        <a:pt x="146288" y="73144"/>
                      </a:cubicBezTo>
                      <a:close/>
                    </a:path>
                  </a:pathLst>
                </a:custGeom>
                <a:solidFill>
                  <a:srgbClr val="566472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6" name="Freeform: Shape 345">
                  <a:extLst>
                    <a:ext uri="{FF2B5EF4-FFF2-40B4-BE49-F238E27FC236}">
                      <a16:creationId xmlns:a16="http://schemas.microsoft.com/office/drawing/2014/main" id="{19F31B1C-0027-417E-97C8-72FB0A70264F}"/>
                    </a:ext>
                  </a:extLst>
                </p:cNvPr>
                <p:cNvSpPr/>
                <p:nvPr/>
              </p:nvSpPr>
              <p:spPr>
                <a:xfrm>
                  <a:off x="4792850" y="3406965"/>
                  <a:ext cx="146287" cy="69294"/>
                </a:xfrm>
                <a:custGeom>
                  <a:avLst/>
                  <a:gdLst>
                    <a:gd name="connsiteX0" fmla="*/ 0 w 146287"/>
                    <a:gd name="connsiteY0" fmla="*/ 0 h 69294"/>
                    <a:gd name="connsiteX1" fmla="*/ 73144 w 146287"/>
                    <a:gd name="connsiteY1" fmla="*/ 69294 h 69294"/>
                    <a:gd name="connsiteX2" fmla="*/ 146288 w 146287"/>
                    <a:gd name="connsiteY2" fmla="*/ 0 h 69294"/>
                    <a:gd name="connsiteX3" fmla="*/ 0 w 146287"/>
                    <a:gd name="connsiteY3" fmla="*/ 0 h 69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6287" h="69294">
                      <a:moveTo>
                        <a:pt x="0" y="0"/>
                      </a:moveTo>
                      <a:cubicBezTo>
                        <a:pt x="1925" y="38497"/>
                        <a:pt x="34005" y="69294"/>
                        <a:pt x="73144" y="69294"/>
                      </a:cubicBezTo>
                      <a:cubicBezTo>
                        <a:pt x="112282" y="69294"/>
                        <a:pt x="144363" y="38497"/>
                        <a:pt x="146288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4495E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7" name="Freeform: Shape 346">
                  <a:extLst>
                    <a:ext uri="{FF2B5EF4-FFF2-40B4-BE49-F238E27FC236}">
                      <a16:creationId xmlns:a16="http://schemas.microsoft.com/office/drawing/2014/main" id="{0C2C1E56-87C0-4267-BF1F-6E7942C7283D}"/>
                    </a:ext>
                  </a:extLst>
                </p:cNvPr>
                <p:cNvSpPr/>
                <p:nvPr/>
              </p:nvSpPr>
              <p:spPr>
                <a:xfrm>
                  <a:off x="4808890" y="3346654"/>
                  <a:ext cx="112923" cy="112924"/>
                </a:xfrm>
                <a:custGeom>
                  <a:avLst/>
                  <a:gdLst>
                    <a:gd name="connsiteX0" fmla="*/ 112924 w 112923"/>
                    <a:gd name="connsiteY0" fmla="*/ 56462 h 112924"/>
                    <a:gd name="connsiteX1" fmla="*/ 56462 w 112923"/>
                    <a:gd name="connsiteY1" fmla="*/ 0 h 112924"/>
                    <a:gd name="connsiteX2" fmla="*/ 0 w 112923"/>
                    <a:gd name="connsiteY2" fmla="*/ 56462 h 112924"/>
                    <a:gd name="connsiteX3" fmla="*/ 56462 w 112923"/>
                    <a:gd name="connsiteY3" fmla="*/ 112924 h 112924"/>
                    <a:gd name="connsiteX4" fmla="*/ 112924 w 112923"/>
                    <a:gd name="connsiteY4" fmla="*/ 56462 h 112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923" h="112924">
                      <a:moveTo>
                        <a:pt x="112924" y="56462"/>
                      </a:moveTo>
                      <a:cubicBezTo>
                        <a:pt x="112924" y="25665"/>
                        <a:pt x="87901" y="0"/>
                        <a:pt x="56462" y="0"/>
                      </a:cubicBezTo>
                      <a:cubicBezTo>
                        <a:pt x="25665" y="0"/>
                        <a:pt x="0" y="25023"/>
                        <a:pt x="0" y="56462"/>
                      </a:cubicBezTo>
                      <a:cubicBezTo>
                        <a:pt x="0" y="87260"/>
                        <a:pt x="25023" y="112924"/>
                        <a:pt x="56462" y="112924"/>
                      </a:cubicBezTo>
                      <a:cubicBezTo>
                        <a:pt x="87901" y="112924"/>
                        <a:pt x="112924" y="87901"/>
                        <a:pt x="112924" y="56462"/>
                      </a:cubicBezTo>
                      <a:close/>
                    </a:path>
                  </a:pathLst>
                </a:custGeom>
                <a:solidFill>
                  <a:srgbClr val="EFF3F3"/>
                </a:solidFill>
                <a:ln w="641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348" name="Freeform: Shape 347">
                <a:extLst>
                  <a:ext uri="{FF2B5EF4-FFF2-40B4-BE49-F238E27FC236}">
                    <a16:creationId xmlns:a16="http://schemas.microsoft.com/office/drawing/2014/main" id="{A5771811-38B2-4877-9D78-019DA0EA4E62}"/>
                  </a:ext>
                </a:extLst>
              </p:cNvPr>
              <p:cNvSpPr/>
              <p:nvPr/>
            </p:nvSpPr>
            <p:spPr>
              <a:xfrm>
                <a:off x="4954537" y="3433913"/>
                <a:ext cx="37213" cy="37213"/>
              </a:xfrm>
              <a:custGeom>
                <a:avLst/>
                <a:gdLst>
                  <a:gd name="connsiteX0" fmla="*/ 37213 w 37213"/>
                  <a:gd name="connsiteY0" fmla="*/ 18607 h 37213"/>
                  <a:gd name="connsiteX1" fmla="*/ 18607 w 37213"/>
                  <a:gd name="connsiteY1" fmla="*/ 0 h 37213"/>
                  <a:gd name="connsiteX2" fmla="*/ 0 w 37213"/>
                  <a:gd name="connsiteY2" fmla="*/ 18607 h 37213"/>
                  <a:gd name="connsiteX3" fmla="*/ 18607 w 37213"/>
                  <a:gd name="connsiteY3" fmla="*/ 37213 h 37213"/>
                  <a:gd name="connsiteX4" fmla="*/ 37213 w 37213"/>
                  <a:gd name="connsiteY4" fmla="*/ 18607 h 3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213" h="37213">
                    <a:moveTo>
                      <a:pt x="37213" y="18607"/>
                    </a:moveTo>
                    <a:cubicBezTo>
                      <a:pt x="37213" y="8341"/>
                      <a:pt x="28873" y="0"/>
                      <a:pt x="18607" y="0"/>
                    </a:cubicBezTo>
                    <a:cubicBezTo>
                      <a:pt x="8341" y="0"/>
                      <a:pt x="0" y="8341"/>
                      <a:pt x="0" y="18607"/>
                    </a:cubicBezTo>
                    <a:cubicBezTo>
                      <a:pt x="0" y="28873"/>
                      <a:pt x="8341" y="37213"/>
                      <a:pt x="18607" y="37213"/>
                    </a:cubicBezTo>
                    <a:cubicBezTo>
                      <a:pt x="28873" y="37213"/>
                      <a:pt x="37213" y="28873"/>
                      <a:pt x="37213" y="18607"/>
                    </a:cubicBezTo>
                    <a:close/>
                  </a:path>
                </a:pathLst>
              </a:custGeom>
              <a:solidFill>
                <a:srgbClr val="566472"/>
              </a:solidFill>
              <a:ln w="64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9" name="Freeform: Shape 348">
                <a:extLst>
                  <a:ext uri="{FF2B5EF4-FFF2-40B4-BE49-F238E27FC236}">
                    <a16:creationId xmlns:a16="http://schemas.microsoft.com/office/drawing/2014/main" id="{2DCE31DF-51D2-44F8-A883-D459B2D7C8C4}"/>
                  </a:ext>
                </a:extLst>
              </p:cNvPr>
              <p:cNvSpPr/>
              <p:nvPr/>
            </p:nvSpPr>
            <p:spPr>
              <a:xfrm>
                <a:off x="5005224" y="3433913"/>
                <a:ext cx="37213" cy="37213"/>
              </a:xfrm>
              <a:custGeom>
                <a:avLst/>
                <a:gdLst>
                  <a:gd name="connsiteX0" fmla="*/ 37214 w 37213"/>
                  <a:gd name="connsiteY0" fmla="*/ 18607 h 37213"/>
                  <a:gd name="connsiteX1" fmla="*/ 18607 w 37213"/>
                  <a:gd name="connsiteY1" fmla="*/ 0 h 37213"/>
                  <a:gd name="connsiteX2" fmla="*/ 0 w 37213"/>
                  <a:gd name="connsiteY2" fmla="*/ 18607 h 37213"/>
                  <a:gd name="connsiteX3" fmla="*/ 18607 w 37213"/>
                  <a:gd name="connsiteY3" fmla="*/ 37213 h 37213"/>
                  <a:gd name="connsiteX4" fmla="*/ 37214 w 37213"/>
                  <a:gd name="connsiteY4" fmla="*/ 18607 h 3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213" h="37213">
                    <a:moveTo>
                      <a:pt x="37214" y="18607"/>
                    </a:moveTo>
                    <a:cubicBezTo>
                      <a:pt x="37214" y="8341"/>
                      <a:pt x="28873" y="0"/>
                      <a:pt x="18607" y="0"/>
                    </a:cubicBezTo>
                    <a:cubicBezTo>
                      <a:pt x="8341" y="0"/>
                      <a:pt x="0" y="8341"/>
                      <a:pt x="0" y="18607"/>
                    </a:cubicBezTo>
                    <a:cubicBezTo>
                      <a:pt x="0" y="28873"/>
                      <a:pt x="8341" y="37213"/>
                      <a:pt x="18607" y="37213"/>
                    </a:cubicBezTo>
                    <a:cubicBezTo>
                      <a:pt x="28873" y="37213"/>
                      <a:pt x="37214" y="28873"/>
                      <a:pt x="37214" y="18607"/>
                    </a:cubicBezTo>
                    <a:close/>
                  </a:path>
                </a:pathLst>
              </a:custGeom>
              <a:solidFill>
                <a:srgbClr val="566472"/>
              </a:solidFill>
              <a:ln w="64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0" name="Freeform: Shape 349">
                <a:extLst>
                  <a:ext uri="{FF2B5EF4-FFF2-40B4-BE49-F238E27FC236}">
                    <a16:creationId xmlns:a16="http://schemas.microsoft.com/office/drawing/2014/main" id="{1091CE9A-A785-414B-8B5A-8167281D974C}"/>
                  </a:ext>
                </a:extLst>
              </p:cNvPr>
              <p:cNvSpPr/>
              <p:nvPr/>
            </p:nvSpPr>
            <p:spPr>
              <a:xfrm>
                <a:off x="5055270" y="3433913"/>
                <a:ext cx="37213" cy="37213"/>
              </a:xfrm>
              <a:custGeom>
                <a:avLst/>
                <a:gdLst>
                  <a:gd name="connsiteX0" fmla="*/ 37214 w 37213"/>
                  <a:gd name="connsiteY0" fmla="*/ 18607 h 37213"/>
                  <a:gd name="connsiteX1" fmla="*/ 18607 w 37213"/>
                  <a:gd name="connsiteY1" fmla="*/ 37214 h 37213"/>
                  <a:gd name="connsiteX2" fmla="*/ 0 w 37213"/>
                  <a:gd name="connsiteY2" fmla="*/ 18607 h 37213"/>
                  <a:gd name="connsiteX3" fmla="*/ 18607 w 37213"/>
                  <a:gd name="connsiteY3" fmla="*/ 0 h 37213"/>
                  <a:gd name="connsiteX4" fmla="*/ 37214 w 37213"/>
                  <a:gd name="connsiteY4" fmla="*/ 18607 h 3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213" h="37213">
                    <a:moveTo>
                      <a:pt x="37214" y="18607"/>
                    </a:moveTo>
                    <a:cubicBezTo>
                      <a:pt x="37214" y="28883"/>
                      <a:pt x="28883" y="37214"/>
                      <a:pt x="18607" y="37214"/>
                    </a:cubicBezTo>
                    <a:cubicBezTo>
                      <a:pt x="8330" y="37214"/>
                      <a:pt x="0" y="28883"/>
                      <a:pt x="0" y="18607"/>
                    </a:cubicBezTo>
                    <a:cubicBezTo>
                      <a:pt x="0" y="8330"/>
                      <a:pt x="8330" y="0"/>
                      <a:pt x="18607" y="0"/>
                    </a:cubicBezTo>
                    <a:cubicBezTo>
                      <a:pt x="28883" y="0"/>
                      <a:pt x="37214" y="8330"/>
                      <a:pt x="37214" y="18607"/>
                    </a:cubicBezTo>
                    <a:close/>
                  </a:path>
                </a:pathLst>
              </a:custGeom>
              <a:solidFill>
                <a:srgbClr val="566472"/>
              </a:solidFill>
              <a:ln w="641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50093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accel="20000" decel="8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accel="20000" decel="8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accel="20000" decel="8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accel="20000" decel="8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accel="20000" decel="8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20000" decel="8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9874531"/>
      </p:ext>
    </p:extLst>
  </p:cSld>
  <p:clrMapOvr>
    <a:masterClrMapping/>
  </p:clrMapOvr>
  <p:transition spd="slow" advClick="0" advTm="0">
    <p:push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2</cp:revision>
  <dcterms:created xsi:type="dcterms:W3CDTF">2021-10-07T04:00:00Z</dcterms:created>
  <dcterms:modified xsi:type="dcterms:W3CDTF">2021-10-07T04:50:14Z</dcterms:modified>
</cp:coreProperties>
</file>