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D0E8F3-D1A1-4192-BFC8-999224136B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911D2C8-55CA-4E87-BCBF-DA4DBE7C78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DE7F28-7B1B-499C-A5DE-9B12308EC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E32150-C28A-45F8-9581-04784C2EC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8332D03-DE96-4315-A985-17C0D59A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8292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8FDC00-1B64-485D-8D92-7FEE467E4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1F5AA1-8E3E-4B05-8104-8275F35241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CD7D5F-F2E5-4316-81B6-446E53A87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8B5F5D-C678-4B36-92E8-3C898B9F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D3E89D-4032-42C9-BF59-288431AFB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54314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37BDA00-6F18-450C-A78B-E9A2E11D8F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C3A4414-6EE8-40A7-92EA-EDCC9B9285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7C8F34-FB9C-4167-9CEE-783FC41B3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339589-8BB2-43BF-9E1E-01B95904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EF3A9B-6669-44A6-80A4-743B2C3A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6694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B10C57-7890-4F66-86AD-2D6ADBDEC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34B05B-7CFD-419F-9A54-29A27BC1F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F27509-E17B-4BFF-A046-E4F81B6E7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E18B494-F108-4B31-A37E-8A3AC3247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1ED886-4D6C-4CAF-9A9F-1CB585C92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95058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6D15C5-3CEF-4839-A364-575723513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FCD2A6-1298-41EB-A334-4A7F52896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C2A73B2-2A55-465B-ABFD-0CFBEB81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7FC5C4F-4178-46B3-AFDD-237CA8326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955DE2-D985-494A-8CC9-B9DA299A7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7906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DFDA11-7191-430C-A751-994AB86B2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3EDB3C-E9F6-40BC-94DC-FBD505727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51FA82-0DB7-498E-A14F-1F5F30B6A4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11229A7-7752-435F-BAFD-0EDCD0382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818B99D-63D2-4900-93E4-E3D5E66AB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7188CA3-09EF-4CA5-9725-CA4C35F92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6758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6A0612-0DAC-4212-96C4-2A4BBF59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E73ADB3-6AF6-48E2-8DB7-CA811387B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81604ED-1534-4EE6-B2FB-4DC8ABC9C0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112899F-93BD-45D7-B49A-B5BF1E36F1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7343A87-8A05-4B18-9CB0-1774DAB0D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1E484C1-3E10-488A-8B5D-2386CA8BB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9BE237E-6D22-462B-A86B-FC93CC91A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AE0F2AB-AA3C-4B3F-94EA-BA89D9D8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323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6D3D5-C81E-4771-8330-75A15B84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89694A7-D498-467B-8306-805953833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E0FD6FC-F027-4E0A-8BC7-6CD21A272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D15B988-F01B-436E-88D5-7265464B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51475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E5E0801-CB6D-41D5-9EBC-A174C47F0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79965C6-C173-4193-A290-CEE2D2B73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C3D0334-93C3-4CB1-8B56-DBE622D53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5240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E9A393-F509-424F-A538-D4C7CC366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1511EE-9A15-4946-88A2-F72364DDA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DB2B93F-D535-4DF5-A9B6-9A62A92D61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0825732-2DCB-41B6-8A59-491B2A90A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5536512-96C2-4E08-8D5D-6F7B9ED26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07C129-AB84-49A7-9D8B-6F997AD3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5157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F39214-DEE1-46CB-B33D-18A9403F1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443E09C-8812-4950-8455-872DFED177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C77B21-7A20-44C8-B50F-01D7102A07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06B08C4-D0A7-49B7-9339-126DD2B2E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2C97A9-EB58-410E-9820-82C1B508B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5324DD-F9BE-4378-90BA-E00E91A2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596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7176737-8185-4BAF-A946-7DF05417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7C55830-71E8-437D-96E8-160E7CBB2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42CEA0-61AA-4772-A948-ED8B81169F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80F16-99CC-4A4B-A674-D29356412158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478915E-E451-4219-A4E8-C112BEB27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0DFA77-B0A1-4DF7-95D6-9BD9AEB57B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908A4-1DAB-4EBC-97D4-8DD181C69E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3582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81E3181B-0EC1-4A47-8D86-AA22A9E42359}"/>
              </a:ext>
            </a:extLst>
          </p:cNvPr>
          <p:cNvSpPr/>
          <p:nvPr/>
        </p:nvSpPr>
        <p:spPr>
          <a:xfrm>
            <a:off x="333828" y="145143"/>
            <a:ext cx="3483428" cy="222068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B3EF7689-B36E-43E9-ABEF-821D76F9487D}"/>
              </a:ext>
            </a:extLst>
          </p:cNvPr>
          <p:cNvSpPr/>
          <p:nvPr/>
        </p:nvSpPr>
        <p:spPr>
          <a:xfrm>
            <a:off x="4354286" y="145143"/>
            <a:ext cx="3483428" cy="2220686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6FA1C940-A9D2-4255-B902-45EC90E10537}"/>
              </a:ext>
            </a:extLst>
          </p:cNvPr>
          <p:cNvSpPr/>
          <p:nvPr/>
        </p:nvSpPr>
        <p:spPr>
          <a:xfrm>
            <a:off x="8374744" y="145143"/>
            <a:ext cx="3483428" cy="2220686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26" name="Picture 2" descr="Dos Niñas Bonitas Que Leen En Parque Foto de archivo - Imagen de familia,  lindo: 106810022">
            <a:extLst>
              <a:ext uri="{FF2B5EF4-FFF2-40B4-BE49-F238E27FC236}">
                <a16:creationId xmlns:a16="http://schemas.microsoft.com/office/drawing/2014/main" id="{FA3E212C-5124-4BD1-A32E-C8F90835B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599" y="4774821"/>
            <a:ext cx="1790695" cy="11952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l desesperado llamamiento de los padres de Cleo Smith, la niña que  desapareció mientras dormía - AS.com">
            <a:extLst>
              <a:ext uri="{FF2B5EF4-FFF2-40B4-BE49-F238E27FC236}">
                <a16:creationId xmlns:a16="http://schemas.microsoft.com/office/drawing/2014/main" id="{10336C4F-47D6-401B-9B69-D495DA6C07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8" t="1249" r="20689" b="1249"/>
          <a:stretch/>
        </p:blipFill>
        <p:spPr bwMode="auto">
          <a:xfrm>
            <a:off x="2075542" y="2657161"/>
            <a:ext cx="1429659" cy="15436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iños en edad prescolar (3 a 5 años) | Desarrollo infantil | NCBDDD | CDC">
            <a:extLst>
              <a:ext uri="{FF2B5EF4-FFF2-40B4-BE49-F238E27FC236}">
                <a16:creationId xmlns:a16="http://schemas.microsoft.com/office/drawing/2014/main" id="{2F00CB3F-937E-4E6C-A5D1-66AAED0A3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8" y="4492171"/>
            <a:ext cx="1672771" cy="17605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os perros son capaces de detectar infecciones C. difficile">
            <a:extLst>
              <a:ext uri="{FF2B5EF4-FFF2-40B4-BE49-F238E27FC236}">
                <a16:creationId xmlns:a16="http://schemas.microsoft.com/office/drawing/2014/main" id="{572483D0-3003-4F55-92C0-DE97A55F9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28" y="2812143"/>
            <a:ext cx="1850571" cy="12337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Las 14 partes de la boca (y sus funciones)">
            <a:extLst>
              <a:ext uri="{FF2B5EF4-FFF2-40B4-BE49-F238E27FC236}">
                <a16:creationId xmlns:a16="http://schemas.microsoft.com/office/drawing/2014/main" id="{42FE712A-E755-4262-B962-F39C69E7E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388" y="5177582"/>
            <a:ext cx="2048000" cy="13653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o que no sabías de la cerilla de los oídos">
            <a:extLst>
              <a:ext uri="{FF2B5EF4-FFF2-40B4-BE49-F238E27FC236}">
                <a16:creationId xmlns:a16="http://schemas.microsoft.com/office/drawing/2014/main" id="{D8F35C1A-2F05-4530-A5F2-31B5EC72CA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7" r="20176"/>
          <a:stretch/>
        </p:blipFill>
        <p:spPr bwMode="auto">
          <a:xfrm>
            <a:off x="4666341" y="2854680"/>
            <a:ext cx="1429659" cy="15145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ienes la letra M en la palma de la mano? Descubre qué significa | VIU | EL  COMERCIO PERÚ">
            <a:extLst>
              <a:ext uri="{FF2B5EF4-FFF2-40B4-BE49-F238E27FC236}">
                <a16:creationId xmlns:a16="http://schemas.microsoft.com/office/drawing/2014/main" id="{AA97E25A-16F5-4A42-94BB-723BC2D27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64941" y="3133476"/>
            <a:ext cx="1672773" cy="11151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Ojo con la retina: ¿De qué se enferma? - Martha Debayle">
            <a:extLst>
              <a:ext uri="{FF2B5EF4-FFF2-40B4-BE49-F238E27FC236}">
                <a16:creationId xmlns:a16="http://schemas.microsoft.com/office/drawing/2014/main" id="{18FC108B-A170-477B-9D8E-43344D42B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919" y="5177582"/>
            <a:ext cx="1966081" cy="13653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SuperSoft™ Base Helado Suave / NUEVO SABOR: DULCE DE LECHE (Para Uso en  Agua 1 bolsa + 2.5 Litros Agua) Contiene Leche de la Patagonia 100%  Organica , Producto Exclusivo SuperSoft™ PRECIO ESPECIAL EN PROMOCION -  SuperSoft Italia">
            <a:extLst>
              <a:ext uri="{FF2B5EF4-FFF2-40B4-BE49-F238E27FC236}">
                <a16:creationId xmlns:a16="http://schemas.microsoft.com/office/drawing/2014/main" id="{200A9E07-9765-4F18-A653-6B9A299C87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48" r="28878"/>
          <a:stretch/>
        </p:blipFill>
        <p:spPr bwMode="auto">
          <a:xfrm>
            <a:off x="10980709" y="2811753"/>
            <a:ext cx="839760" cy="168041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Bancos de música libre y gratuita para proyectos educativos">
            <a:extLst>
              <a:ext uri="{FF2B5EF4-FFF2-40B4-BE49-F238E27FC236}">
                <a16:creationId xmlns:a16="http://schemas.microsoft.com/office/drawing/2014/main" id="{343816A2-19DA-41A9-A5C2-AD3817E6B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085" y="3016605"/>
            <a:ext cx="2034852" cy="135656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una pelota de playa - Tienda Online de Zapatos, Ropa y Complementos de marca">
            <a:extLst>
              <a:ext uri="{FF2B5EF4-FFF2-40B4-BE49-F238E27FC236}">
                <a16:creationId xmlns:a16="http://schemas.microsoft.com/office/drawing/2014/main" id="{BD8D8E49-64EE-4E90-9051-22EB9B30B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5983" y="5023949"/>
            <a:ext cx="1469571" cy="146957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Amazon.com: Admira 6 cuerdas guitarra clásica, derecha (SEVILLA) :  Instrumentos Musicales">
            <a:extLst>
              <a:ext uri="{FF2B5EF4-FFF2-40B4-BE49-F238E27FC236}">
                <a16:creationId xmlns:a16="http://schemas.microsoft.com/office/drawing/2014/main" id="{D719554F-C534-46C6-9580-346D486F2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681" y="4611147"/>
            <a:ext cx="732015" cy="19317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80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3E67F12-85E2-4B87-80FD-4BB961AAEB46}"/>
              </a:ext>
            </a:extLst>
          </p:cNvPr>
          <p:cNvSpPr txBox="1"/>
          <p:nvPr/>
        </p:nvSpPr>
        <p:spPr>
          <a:xfrm>
            <a:off x="841827" y="1683656"/>
            <a:ext cx="83021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3200" dirty="0">
                <a:latin typeface="Century Gothic" panose="020B0502020202020204" pitchFamily="34" charset="0"/>
              </a:rPr>
              <a:t>Ana come helado.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3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3200" dirty="0">
                <a:latin typeface="Century Gothic" panose="020B0502020202020204" pitchFamily="34" charset="0"/>
              </a:rPr>
              <a:t>Martín escucha música.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3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3200" dirty="0">
                <a:latin typeface="Century Gothic" panose="020B0502020202020204" pitchFamily="34" charset="0"/>
              </a:rPr>
              <a:t>Lucía y María tocan guitarra.</a:t>
            </a:r>
          </a:p>
          <a:p>
            <a:endParaRPr lang="es-CR" sz="3200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R" sz="3200" dirty="0">
                <a:latin typeface="Century Gothic" panose="020B0502020202020204" pitchFamily="34" charset="0"/>
              </a:rPr>
              <a:t>El perro ve la bola.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R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6503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</Words>
  <Application>Microsoft Office PowerPoint</Application>
  <PresentationFormat>Panorámica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Kimberly De Los Angeles Roman Vega</dc:creator>
  <cp:lastModifiedBy>Kimberly De Los Angeles Roman Vega</cp:lastModifiedBy>
  <cp:revision>1</cp:revision>
  <dcterms:created xsi:type="dcterms:W3CDTF">2022-02-27T03:14:46Z</dcterms:created>
  <dcterms:modified xsi:type="dcterms:W3CDTF">2022-02-27T03:37:51Z</dcterms:modified>
</cp:coreProperties>
</file>