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2" r:id="rId6"/>
    <p:sldId id="264" r:id="rId7"/>
    <p:sldId id="265" r:id="rId8"/>
    <p:sldId id="266" r:id="rId9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78" y="14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BDBC9-7DB6-C057-AF47-0C1EA347A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84554-9429-4833-841A-228FF0DE3D9E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8EDFB6-5E13-1ACD-0FDE-0EE453EF5F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7D874C-E6DF-EC6E-AA21-4EA4308B2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86859-E8F5-4CDB-AB74-8A7EB4BB17E1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21913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743F05-A19D-5874-CE58-838A3A844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6EF15-6FDC-49FC-A529-1E8237EA2B20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D79276-DFCA-A972-0C13-854A745B9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AAD3F2-663E-AA31-1D57-C956470A49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6F481E-2F78-49BE-87E4-2738B5D97309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78127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57C2D9-8433-1570-A346-20FD72361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08F2A-6EC6-47F2-B2E4-0F5C5662B196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99A60-AF98-36A8-BF7D-BF673F8A5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B3EED-98B6-C519-9E7C-4F2CBD0CF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C13B7-37AF-46B9-AC5F-BB6B5D0095EA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15617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3839D8-FB8C-C233-84A8-C3F04F771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2B54E1-4A23-4770-8D69-2A439380DCEB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40F6CA-E72E-815D-CDE0-9422BA6BF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6AAFB-4D37-8352-271C-BBFC1ECC9A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790C4-1643-446D-987E-175D89E7B18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72225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EEBD1B-4EE0-07B4-E519-9D79DE7E21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D93FC-3C6D-49CD-AFFA-A977BFEC37A7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B6FA5-3761-C0E7-CEFD-578071F219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2BCF46-F761-A49F-11BA-62085B585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0CC856-3EA0-4924-B601-3ADD2C779467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05742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63590EA-F186-0719-BA81-67A392E372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3F51B-B82A-4F7F-8FA1-140CAD3BBBC4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1DB8E4A-2422-516E-ED34-047C443D82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3FF525A7-4284-21B1-191C-641433BB4D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4A6EDE-4F6A-4A1A-AE32-5779A7F6776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7434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0AFF9ADB-604B-69CD-A5A5-FEAF345CA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EC6D2-D875-4F47-B732-F40DD563308D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BF28E9C-E33E-389F-B893-033A45C67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9F28631-DCD4-D80B-E3F2-AB23D5919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E636F-ED35-4FCC-AAEE-ECD8D24B49EC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2924046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A67894C3-DFED-4A4F-58D8-FA391FBD82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05B13E-E17B-4871-A3F0-82587A6EEE93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BE41BDC4-D79E-64DD-8CCF-97A2B7D78E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985D18CA-3E3A-B448-86C6-7572A71FF0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19296E-33B3-4908-AE8E-46AC37D8132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77602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BA9C6384-D8DD-6595-F5D9-CF1A404D52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EA35C1-5F2E-4588-BCCB-A8642E392C79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FEB7CCB-532D-8734-0992-C8B5B3334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469E12AE-01F0-8FBD-6FA0-757901B09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7A05C2-9AFA-46B8-A5B9-48253572161B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576758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D38B468C-3D7D-1BCA-A2FD-3C1662FF77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7A426-4406-40F3-B2BB-0CBE24BEBFDD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0FEB970-94EF-4E8C-2992-1BDF1EA2FB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C7D64EB-E960-556E-BC87-232AB9198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7286F8-A7C5-4142-932A-CE20F03D531D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065099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65FBA7D-90F0-B2B0-1627-485375A1EF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D5EF5-AD86-457D-AE5E-4E8E90C98555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C6C8567-A525-985A-6792-0F8748047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0B20FC1-62FE-6D7F-1A2B-B871C46E6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1098A8-DD15-4E51-90AB-ACD43B8D2A45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108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CEA9F52-F145-60BD-8574-66CA6B27FE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817F90AC-FF21-845B-0D04-1A2F37857F0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B6FC66-8A8D-7CEF-5913-E2FADBF8E1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5EE7E449-9C80-4ECD-8830-2488660CA716}" type="datetimeFigureOut">
              <a:rPr lang="en-US" altLang="ko-KR"/>
              <a:pPr>
                <a:defRPr/>
              </a:pPr>
              <a:t>10/17/2024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0B6C7C-DE6B-C627-FC59-EC76C415B9D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A0C128-44D2-7023-6BE2-70930F7462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pPr>
              <a:defRPr/>
            </a:pPr>
            <a:fld id="{5A52DA30-55E1-4F0C-816C-CE8624DBA782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174CEDFB-6698-2FA5-D73A-52CA4D4E649E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defRPr/>
            </a:pPr>
            <a:fld id="{CA926D5E-A9A0-48A1-80F8-9423EE159F0B}" type="slidenum">
              <a:rPr lang="en-US" altLang="ko-KR" sz="2000" b="1" smtClean="0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>
                <a:defRPr/>
              </a:pPr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latinLnBrk="1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latinLnBrk="1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1.xml"/><Relationship Id="rId3" Type="http://schemas.openxmlformats.org/officeDocument/2006/relationships/slide" Target="slide5.xml"/><Relationship Id="rId7" Type="http://schemas.openxmlformats.org/officeDocument/2006/relationships/slide" Target="slide4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slide" Target="slide7.xml"/><Relationship Id="rId4" Type="http://schemas.openxmlformats.org/officeDocument/2006/relationships/image" Target="../media/image2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5">
            <a:extLst>
              <a:ext uri="{FF2B5EF4-FFF2-40B4-BE49-F238E27FC236}">
                <a16:creationId xmlns:a16="http://schemas.microsoft.com/office/drawing/2014/main" id="{16BCD22B-D26A-F686-0A2D-E31CEAC28B8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B56C4D78-165C-0A85-F7BB-E85B1CDAA7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510E6F72-88D5-47F4-3C30-1B19AD16F14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1" name="Group 8">
            <a:extLst>
              <a:ext uri="{FF2B5EF4-FFF2-40B4-BE49-F238E27FC236}">
                <a16:creationId xmlns:a16="http://schemas.microsoft.com/office/drawing/2014/main" id="{1504CEF9-FCDC-A2EA-F0C4-CCAF9E04467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4D15BC19-6F70-8215-AD0E-2033220A3B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CAFCC243-B2F3-23AB-081F-48EBB9B0857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2" name="Group 11">
            <a:extLst>
              <a:ext uri="{FF2B5EF4-FFF2-40B4-BE49-F238E27FC236}">
                <a16:creationId xmlns:a16="http://schemas.microsoft.com/office/drawing/2014/main" id="{CDC2F306-38DC-36AC-8293-5300198CFA66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E3C949AF-5A6D-067F-7CD2-B0C1F631EAE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A1342973-A577-24EA-89A4-01ED100F141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3" name="Group 14">
            <a:extLst>
              <a:ext uri="{FF2B5EF4-FFF2-40B4-BE49-F238E27FC236}">
                <a16:creationId xmlns:a16="http://schemas.microsoft.com/office/drawing/2014/main" id="{988EE2AC-3A8B-11A1-CA7F-B7DB1674A16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64E92D6A-D580-C5AD-7F70-50CE28E12C1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E437B13F-2D92-017F-DC80-943984082B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2054" name="Picture 4" descr="149-1-1">
            <a:extLst>
              <a:ext uri="{FF2B5EF4-FFF2-40B4-BE49-F238E27FC236}">
                <a16:creationId xmlns:a16="http://schemas.microsoft.com/office/drawing/2014/main" id="{9306C204-5964-46FE-3071-87A729887D7F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5">
            <a:extLst>
              <a:ext uri="{FF2B5EF4-FFF2-40B4-BE49-F238E27FC236}">
                <a16:creationId xmlns:a16="http://schemas.microsoft.com/office/drawing/2014/main" id="{3DEBDC57-66EB-B4A3-5DD7-7521091D1CD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D9841A34-5658-62CC-F2E8-55BED6739A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DB2E7076-BDCF-F31D-A24B-FDADF604FAC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5" name="Group 8">
            <a:extLst>
              <a:ext uri="{FF2B5EF4-FFF2-40B4-BE49-F238E27FC236}">
                <a16:creationId xmlns:a16="http://schemas.microsoft.com/office/drawing/2014/main" id="{05862D0C-96CF-5F27-4FEB-E95A00FFAD9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604F894B-630C-9D02-1274-CD8F77E9B6F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BC4E7C74-C5BF-5671-7A2A-CA5DA330B6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6" name="Group 11">
            <a:extLst>
              <a:ext uri="{FF2B5EF4-FFF2-40B4-BE49-F238E27FC236}">
                <a16:creationId xmlns:a16="http://schemas.microsoft.com/office/drawing/2014/main" id="{65968312-81E8-0796-FAB9-5FDF1B010FD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F9A9948A-1778-18FD-6DDA-B868B12F3A9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9C1C1F71-158F-478B-81DB-1889569EF1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7" name="Group 14">
            <a:extLst>
              <a:ext uri="{FF2B5EF4-FFF2-40B4-BE49-F238E27FC236}">
                <a16:creationId xmlns:a16="http://schemas.microsoft.com/office/drawing/2014/main" id="{3A859DD8-9203-6187-56A6-23702C88EC61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C1C84F3C-3CE2-F7CF-DD5C-91B35DEB94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D889620-AF08-AC89-EC27-77291A64DD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3078" name="Picture 4" descr="149-1-2 copy">
            <a:extLst>
              <a:ext uri="{FF2B5EF4-FFF2-40B4-BE49-F238E27FC236}">
                <a16:creationId xmlns:a16="http://schemas.microsoft.com/office/drawing/2014/main" id="{B07A7C44-326F-1BDA-40F4-1A3B20075698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5">
            <a:extLst>
              <a:ext uri="{FF2B5EF4-FFF2-40B4-BE49-F238E27FC236}">
                <a16:creationId xmlns:a16="http://schemas.microsoft.com/office/drawing/2014/main" id="{2030632B-F612-F287-F2BA-6BBD9AF6D07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62230114-0651-DAB3-E416-9C2EB48BCFC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5E038D3F-084E-1859-240F-32BAF3A0737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099" name="Group 8">
            <a:extLst>
              <a:ext uri="{FF2B5EF4-FFF2-40B4-BE49-F238E27FC236}">
                <a16:creationId xmlns:a16="http://schemas.microsoft.com/office/drawing/2014/main" id="{23614EAC-E9E0-8B10-24EA-16F4BCDBECE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7CC8CDCB-C4F5-A49E-0E5F-92EFCCE78F3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7493759A-95A5-406D-70F2-1044562549C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0" name="Group 11">
            <a:extLst>
              <a:ext uri="{FF2B5EF4-FFF2-40B4-BE49-F238E27FC236}">
                <a16:creationId xmlns:a16="http://schemas.microsoft.com/office/drawing/2014/main" id="{D60D3B69-963A-E90C-2C4D-374ED5B4E93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37ACF6B0-7EE9-7E97-C579-84B7E2D7B87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FABA7212-B3FE-4152-54A8-4DC5AEA5C4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1" name="Group 14">
            <a:extLst>
              <a:ext uri="{FF2B5EF4-FFF2-40B4-BE49-F238E27FC236}">
                <a16:creationId xmlns:a16="http://schemas.microsoft.com/office/drawing/2014/main" id="{4F0576E5-47C9-B772-EAE8-19029E7D73A3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9E9E0CC9-5301-904E-58E6-9B5BE0CFC5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7BA935C1-0D6B-AC3E-A5F8-279C859B5B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4102" name="Picture 4" descr="149-2-1 copy">
            <a:extLst>
              <a:ext uri="{FF2B5EF4-FFF2-40B4-BE49-F238E27FC236}">
                <a16:creationId xmlns:a16="http://schemas.microsoft.com/office/drawing/2014/main" id="{155304B9-4835-CC6D-2CD5-35D9BD5A658A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5">
            <a:extLst>
              <a:ext uri="{FF2B5EF4-FFF2-40B4-BE49-F238E27FC236}">
                <a16:creationId xmlns:a16="http://schemas.microsoft.com/office/drawing/2014/main" id="{CBC0FEE5-A462-AA99-394E-E57660080C5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CE6E0CD0-3A5D-87F1-D8D4-3E7483A788A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62D64EB6-5037-099D-E263-448BA9E28C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3" name="Group 8">
            <a:extLst>
              <a:ext uri="{FF2B5EF4-FFF2-40B4-BE49-F238E27FC236}">
                <a16:creationId xmlns:a16="http://schemas.microsoft.com/office/drawing/2014/main" id="{646B0B2C-BDAA-F21B-7D2E-688B0F26669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B239C689-D883-EC0C-ED43-17F99F9E295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121C7C3E-3025-E36A-ECCD-344398D19FD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4" name="Group 11">
            <a:extLst>
              <a:ext uri="{FF2B5EF4-FFF2-40B4-BE49-F238E27FC236}">
                <a16:creationId xmlns:a16="http://schemas.microsoft.com/office/drawing/2014/main" id="{50ED7105-DCF8-D440-8EE7-C81A1055E64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82172333-B0DE-FBFD-C0F1-7EA2ACB38C2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54D7D597-33E3-A99D-4A6F-244243A7FFB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5" name="Group 14">
            <a:extLst>
              <a:ext uri="{FF2B5EF4-FFF2-40B4-BE49-F238E27FC236}">
                <a16:creationId xmlns:a16="http://schemas.microsoft.com/office/drawing/2014/main" id="{E69ECA0D-BD00-E2B8-61D5-FFD35FA703CE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8A1268D9-2849-A289-2565-5AEB4A46AE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B436CAA-1754-1119-A783-4F1E4F8F9F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5126" name="Picture 4" descr="149-2-2 copy">
            <a:extLst>
              <a:ext uri="{FF2B5EF4-FFF2-40B4-BE49-F238E27FC236}">
                <a16:creationId xmlns:a16="http://schemas.microsoft.com/office/drawing/2014/main" id="{10EDE04A-5258-8412-CEA5-B3F749C1787B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17">
            <a:extLst>
              <a:ext uri="{FF2B5EF4-FFF2-40B4-BE49-F238E27FC236}">
                <a16:creationId xmlns:a16="http://schemas.microsoft.com/office/drawing/2014/main" id="{BF264E66-2FD5-929B-3A8C-87E3DD2BB14D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18">
              <a:hlinkClick r:id="rId3" action="ppaction://hlinksldjump"/>
              <a:extLst>
                <a:ext uri="{FF2B5EF4-FFF2-40B4-BE49-F238E27FC236}">
                  <a16:creationId xmlns:a16="http://schemas.microsoft.com/office/drawing/2014/main" id="{08978CDD-13FF-26AA-3534-DFA37AA06AB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19">
              <a:hlinkClick r:id="rId5" action="ppaction://hlinksldjump"/>
              <a:extLst>
                <a:ext uri="{FF2B5EF4-FFF2-40B4-BE49-F238E27FC236}">
                  <a16:creationId xmlns:a16="http://schemas.microsoft.com/office/drawing/2014/main" id="{B117C44E-4A59-2DDF-6C91-009A7023BE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7" name="Group 20">
            <a:extLst>
              <a:ext uri="{FF2B5EF4-FFF2-40B4-BE49-F238E27FC236}">
                <a16:creationId xmlns:a16="http://schemas.microsoft.com/office/drawing/2014/main" id="{23B681B0-E067-9BF3-F97E-08AC93F46F0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21">
              <a:hlinkClick r:id="rId6" action="ppaction://hlinksldjump"/>
              <a:extLst>
                <a:ext uri="{FF2B5EF4-FFF2-40B4-BE49-F238E27FC236}">
                  <a16:creationId xmlns:a16="http://schemas.microsoft.com/office/drawing/2014/main" id="{6481DBBD-294C-8D96-047F-FE12089B2B0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22">
              <a:hlinkClick r:id="rId3" action="ppaction://hlinksldjump"/>
              <a:extLst>
                <a:ext uri="{FF2B5EF4-FFF2-40B4-BE49-F238E27FC236}">
                  <a16:creationId xmlns:a16="http://schemas.microsoft.com/office/drawing/2014/main" id="{F5C06DA5-44F5-11E4-A404-FC06E7E0E13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8" name="Group 23">
            <a:extLst>
              <a:ext uri="{FF2B5EF4-FFF2-40B4-BE49-F238E27FC236}">
                <a16:creationId xmlns:a16="http://schemas.microsoft.com/office/drawing/2014/main" id="{34D25212-E18B-37B2-FBC3-B6CB83BC1642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24">
              <a:hlinkClick r:id="rId6" action="ppaction://hlinksldjump"/>
              <a:extLst>
                <a:ext uri="{FF2B5EF4-FFF2-40B4-BE49-F238E27FC236}">
                  <a16:creationId xmlns:a16="http://schemas.microsoft.com/office/drawing/2014/main" id="{ECDF4C59-B9E4-ED36-93FC-15A7AECF25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25">
              <a:hlinkClick r:id="rId7" action="ppaction://hlinksldjump"/>
              <a:extLst>
                <a:ext uri="{FF2B5EF4-FFF2-40B4-BE49-F238E27FC236}">
                  <a16:creationId xmlns:a16="http://schemas.microsoft.com/office/drawing/2014/main" id="{919DE4C1-9D5C-1155-04D5-FB72FB7D2F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49" name="Group 26">
            <a:extLst>
              <a:ext uri="{FF2B5EF4-FFF2-40B4-BE49-F238E27FC236}">
                <a16:creationId xmlns:a16="http://schemas.microsoft.com/office/drawing/2014/main" id="{6912C772-9801-239D-17F7-6A0D43AE4B0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27">
              <a:extLst>
                <a:ext uri="{FF2B5EF4-FFF2-40B4-BE49-F238E27FC236}">
                  <a16:creationId xmlns:a16="http://schemas.microsoft.com/office/drawing/2014/main" id="{E56B13A7-6BF0-24B5-D570-E4CBDA4103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28">
              <a:hlinkClick r:id="rId8" action="ppaction://hlinksldjump"/>
              <a:extLst>
                <a:ext uri="{FF2B5EF4-FFF2-40B4-BE49-F238E27FC236}">
                  <a16:creationId xmlns:a16="http://schemas.microsoft.com/office/drawing/2014/main" id="{9EC023E0-A1EE-00A9-E3BB-A5D2E4C79E4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6150" name="Picture 4" descr="149-3-1 copy">
            <a:extLst>
              <a:ext uri="{FF2B5EF4-FFF2-40B4-BE49-F238E27FC236}">
                <a16:creationId xmlns:a16="http://schemas.microsoft.com/office/drawing/2014/main" id="{67CE20D6-46B3-AC26-21F9-A6F9FA6068F5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5">
            <a:extLst>
              <a:ext uri="{FF2B5EF4-FFF2-40B4-BE49-F238E27FC236}">
                <a16:creationId xmlns:a16="http://schemas.microsoft.com/office/drawing/2014/main" id="{DF56E720-0253-6E70-3344-EBFEA59D765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FD58CE0B-73B7-CDC2-3E24-6E5980337C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6C1CE74D-63E8-EE7D-1275-892FCB67F0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1" name="Group 8">
            <a:extLst>
              <a:ext uri="{FF2B5EF4-FFF2-40B4-BE49-F238E27FC236}">
                <a16:creationId xmlns:a16="http://schemas.microsoft.com/office/drawing/2014/main" id="{3B3BA34C-E952-C2E1-7F33-2B139FA95CA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2B63A7A3-E842-1104-0C71-D81EAC8F767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3F365564-8FD4-061E-54B3-4A47828027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2" name="Group 11">
            <a:extLst>
              <a:ext uri="{FF2B5EF4-FFF2-40B4-BE49-F238E27FC236}">
                <a16:creationId xmlns:a16="http://schemas.microsoft.com/office/drawing/2014/main" id="{7D66C288-6DA8-3A45-88D2-E965F2C58EB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C2362FA5-477B-3003-7CD0-23D59A6FB92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4E534725-05A8-D6E1-BCC0-778F34A884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3" name="Group 14">
            <a:extLst>
              <a:ext uri="{FF2B5EF4-FFF2-40B4-BE49-F238E27FC236}">
                <a16:creationId xmlns:a16="http://schemas.microsoft.com/office/drawing/2014/main" id="{10CA3DBD-F525-D10F-53FA-2D6879892A6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8808F7DB-41A5-4C36-1B61-F6721C5BEF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F214309A-9B4F-E68D-617A-66DCE76148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7174" name="Picture 4" descr="149-3-2 copy">
            <a:extLst>
              <a:ext uri="{FF2B5EF4-FFF2-40B4-BE49-F238E27FC236}">
                <a16:creationId xmlns:a16="http://schemas.microsoft.com/office/drawing/2014/main" id="{DD3C0738-4D93-B615-B2CC-B4ACF084CE58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5">
            <a:extLst>
              <a:ext uri="{FF2B5EF4-FFF2-40B4-BE49-F238E27FC236}">
                <a16:creationId xmlns:a16="http://schemas.microsoft.com/office/drawing/2014/main" id="{813776E9-BEBD-4568-19A5-6A01A7EC61C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30C65F6C-DA58-BDA1-EC92-EE66EC88C2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C3A6F15A-B310-68DC-194F-85F8AA44A3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5" name="Group 8">
            <a:extLst>
              <a:ext uri="{FF2B5EF4-FFF2-40B4-BE49-F238E27FC236}">
                <a16:creationId xmlns:a16="http://schemas.microsoft.com/office/drawing/2014/main" id="{8D016183-5CBA-6009-6CAD-A204AF0F6FCF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0748AC75-D5CB-5545-A2AC-72CB9052069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C357E247-6393-9096-5EF6-02B693F63E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6" name="Group 11">
            <a:extLst>
              <a:ext uri="{FF2B5EF4-FFF2-40B4-BE49-F238E27FC236}">
                <a16:creationId xmlns:a16="http://schemas.microsoft.com/office/drawing/2014/main" id="{83C79113-E238-0392-5A48-F09F2815DEA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E89BB84D-9B91-1AFF-0A3A-7C58360FA0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070E6F0A-AA20-91EA-5BA8-A0C58B64FE4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7" name="Group 14">
            <a:extLst>
              <a:ext uri="{FF2B5EF4-FFF2-40B4-BE49-F238E27FC236}">
                <a16:creationId xmlns:a16="http://schemas.microsoft.com/office/drawing/2014/main" id="{B4F222B5-4F30-E6A0-B40D-1ACE1C298646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7E7A599A-9631-46AA-99C3-C5025C3CDB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5B587D33-0E35-D27B-979D-175376E1D91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8198" name="Picture 4" descr="149-4-1 copy">
            <a:extLst>
              <a:ext uri="{FF2B5EF4-FFF2-40B4-BE49-F238E27FC236}">
                <a16:creationId xmlns:a16="http://schemas.microsoft.com/office/drawing/2014/main" id="{2B62FA0D-AB4D-FEE9-0C87-526162926B59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8" name="Group 5">
            <a:extLst>
              <a:ext uri="{FF2B5EF4-FFF2-40B4-BE49-F238E27FC236}">
                <a16:creationId xmlns:a16="http://schemas.microsoft.com/office/drawing/2014/main" id="{4E81876E-FEE1-61D3-52D4-700AD46A0B58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3" action="ppaction://hlinksldjump"/>
              <a:extLst>
                <a:ext uri="{FF2B5EF4-FFF2-40B4-BE49-F238E27FC236}">
                  <a16:creationId xmlns:a16="http://schemas.microsoft.com/office/drawing/2014/main" id="{4A55D59A-A570-45F2-8886-3F33E8F8CB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5" action="ppaction://hlinksldjump"/>
              <a:extLst>
                <a:ext uri="{FF2B5EF4-FFF2-40B4-BE49-F238E27FC236}">
                  <a16:creationId xmlns:a16="http://schemas.microsoft.com/office/drawing/2014/main" id="{BDD8DA87-F6E9-6C02-9F89-101004DFB19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19" name="Group 8">
            <a:extLst>
              <a:ext uri="{FF2B5EF4-FFF2-40B4-BE49-F238E27FC236}">
                <a16:creationId xmlns:a16="http://schemas.microsoft.com/office/drawing/2014/main" id="{D811D74E-6347-13D7-CBC8-46B0B19E2D06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6" action="ppaction://hlinksldjump"/>
              <a:extLst>
                <a:ext uri="{FF2B5EF4-FFF2-40B4-BE49-F238E27FC236}">
                  <a16:creationId xmlns:a16="http://schemas.microsoft.com/office/drawing/2014/main" id="{33D2C34F-7AA1-1B89-C1BC-D24278A7AE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3" action="ppaction://hlinksldjump"/>
              <a:extLst>
                <a:ext uri="{FF2B5EF4-FFF2-40B4-BE49-F238E27FC236}">
                  <a16:creationId xmlns:a16="http://schemas.microsoft.com/office/drawing/2014/main" id="{FAB32F4D-B4F4-7021-CAA6-7F458759256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0" name="Group 11">
            <a:extLst>
              <a:ext uri="{FF2B5EF4-FFF2-40B4-BE49-F238E27FC236}">
                <a16:creationId xmlns:a16="http://schemas.microsoft.com/office/drawing/2014/main" id="{5B42D955-6A04-6FAB-EF5C-8AC86E7B58FC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6" action="ppaction://hlinksldjump"/>
              <a:extLst>
                <a:ext uri="{FF2B5EF4-FFF2-40B4-BE49-F238E27FC236}">
                  <a16:creationId xmlns:a16="http://schemas.microsoft.com/office/drawing/2014/main" id="{64CC7F91-9229-5E06-CD77-C542CB702F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7" action="ppaction://hlinksldjump"/>
              <a:extLst>
                <a:ext uri="{FF2B5EF4-FFF2-40B4-BE49-F238E27FC236}">
                  <a16:creationId xmlns:a16="http://schemas.microsoft.com/office/drawing/2014/main" id="{B3D8285F-7844-39CB-D6A3-FF86F8210F0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1" name="Group 14">
            <a:extLst>
              <a:ext uri="{FF2B5EF4-FFF2-40B4-BE49-F238E27FC236}">
                <a16:creationId xmlns:a16="http://schemas.microsoft.com/office/drawing/2014/main" id="{6E770073-C97D-27C3-2772-7FCA65EB65F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9F8866E3-0A85-508D-EBC5-1F424E9594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8" action="ppaction://hlinksldjump"/>
              <a:extLst>
                <a:ext uri="{FF2B5EF4-FFF2-40B4-BE49-F238E27FC236}">
                  <a16:creationId xmlns:a16="http://schemas.microsoft.com/office/drawing/2014/main" id="{9B7B613B-D42E-8106-AFCD-FE657B664E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 latinLnBrk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 latinLnBrk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latinLnBrk="0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  <p:pic>
        <p:nvPicPr>
          <p:cNvPr id="9222" name="Picture 4" descr="149-4-2 copy">
            <a:extLst>
              <a:ext uri="{FF2B5EF4-FFF2-40B4-BE49-F238E27FC236}">
                <a16:creationId xmlns:a16="http://schemas.microsoft.com/office/drawing/2014/main" id="{DCB86BFC-F0AE-8902-6A87-1E8FD0D892FA}"/>
              </a:ext>
            </a:extLst>
          </p:cNvPr>
          <p:cNvPicPr preferRelativeResize="0"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41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8</TotalTime>
  <Words>32</Words>
  <Application>Microsoft Office PowerPoint</Application>
  <PresentationFormat>와이드스크린</PresentationFormat>
  <Paragraphs>32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5</cp:revision>
  <dcterms:created xsi:type="dcterms:W3CDTF">2008-12-18T09:14:46Z</dcterms:created>
  <dcterms:modified xsi:type="dcterms:W3CDTF">2024-10-17T06:22:47Z</dcterms:modified>
</cp:coreProperties>
</file>