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성도들을 도우려고 모으는 헌금에 대하여 말합니다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갈라디아 여러 교회에 지시한 것과 같이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여러분도 그대로 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디모데가 그리로 가거든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아무 두려움 없이 여러분과 함께 지낼 수 있도록 보살펴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그도 나와 마찬가지로 주님의 일을 하는 사람입니다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74257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아무도 그를 업신여겨서는 안 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그가 내게로 돌아올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평안한 마음을 지니게 해서 보내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형제들과 함께 그를 기다리고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58897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형제 아볼로에 대하여 말하겠습니다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그에게 다른 형제들과 함께 여러분에게 가라고 여러 번 권하였지만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지금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갈 마음이 전혀 없습니다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적절한 때가 오면 갈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98640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깨어 있으십시오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믿음에 굳게 서 있으십시오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용감하십시오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힘을 내십시오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31816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모든 일을 사랑으로 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050773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형제자매 여러분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여러분에게 권합니다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여러분이 아는 바와 같이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스데바나의 가정은 아가야에서 맺은 첫 열매요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성도들을 섬기는 일에 몸을 바친 가정입니다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279786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여러분도 이런 사람들에게 순종하십시오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또 그들과 더불어 일하며 함께 수고하는 각 사람에게 순종하십시오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03735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스데바나와 브드나도와 아가이고가 온 것을 기뻐합니다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여러분을 만나지 못해서 생긴 아쉬움을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사람들이 채워 주었기 때문입니다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080231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사람들은 나의 마음과 여러분의 마음에 생기를 불어넣어 주었습니다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이런 사람들을 알아주어야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663241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아시아에 있는 교회들이 여러분에게 문안합니다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아굴라와 브리스가와 그 집에 모이는 교회가 다 함께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 안에서 진심으로 문안합니다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48267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매주 첫날에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저마다 수입에 따라 얼마씩을 따로 저축해 두십시오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내가 갈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그제야 헌금하는 일이 없어야 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243912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모든 형제자매들이 여러분에게 문안합니다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거룩한 입맞춤으로 서로 인사하십시오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386132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바울은 친필로 인사의 말을 씁니다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017711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누구든지 주님을 사랑하지 않는 사람은 저주를 받으라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마라나 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 주님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999596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예수의 은혜가 여러분과 함께 있기를 빕니다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559273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그리스도 예수 안에서 여러분 모두를 사랑합니다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95354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그리로 가게 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여러분이 선정한 사람에게 내가 편지를 써 주어서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여러분의 선물을 가지고 예루살렘으로 가게 하겠습니다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20373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나도 가는 것이 좋다면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나와 함께 갈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94243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마케도니아를 거쳐서 여러분에게로 가겠습니다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마케도니아를 지나서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2145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여러분에게로 가면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얼마 동안은 함께 지낼 것이고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어쩌면 겨울을 나게 될지도 모르겠습니다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다음에 여러분은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가려는 곳으로 나를 보내 주시기를 바랍니다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73379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지금 나는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지나가는 길에 잠깐 들러서 여러분을 만나 보려는 것은 아닙니다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허락해 주시면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얼마 동안 여러분과 함께 머무르고 싶습니다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87491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오순절까지는 에베소에 머물러 있겠습니다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6883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나에게 큰 문이 활짝 열려서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일을 많이 할 수 있는 기회가 왔습니다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방해를 하는 사람도 많이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66251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560</Words>
  <Application>Microsoft Office PowerPoint</Application>
  <PresentationFormat>화면 슬라이드 쇼(16:9)</PresentationFormat>
  <Paragraphs>48</Paragraphs>
  <Slides>24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24</vt:i4>
      </vt:variant>
    </vt:vector>
  </HeadingPairs>
  <TitlesOfParts>
    <vt:vector size="29" baseType="lpstr">
      <vt:lpstr>나눔스퀘어 ExtraBold</vt:lpstr>
      <vt:lpstr>Aptos</vt:lpstr>
      <vt:lpstr>Aptos Display</vt:lpstr>
      <vt:lpstr>Arial</vt:lpstr>
      <vt:lpstr>Office 테마</vt:lpstr>
      <vt:lpstr>고전 16:1. 성도들을 도우려고 모으는 헌금에 대하여 말합니다. 내가 갈라디아 여러 교회에 지시한 것과 같이, 여러분도 그대로 하십시오.</vt:lpstr>
      <vt:lpstr>고전 16:2. 매주 첫날에, 여러분은 저마다 수입에 따라 얼마씩을 따로 저축해 두십시오. 그래서 내가 갈 때에, 그제야 헌금하는 일이 없어야 할 것입니다.</vt:lpstr>
      <vt:lpstr>고전 16:3. 내가 그리로 가게 되면, 그 때에 여러분이 선정한 사람에게 내가 편지를 써 주어서, 그가 여러분의 선물을 가지고 예루살렘으로 가게 하겠습니다.</vt:lpstr>
      <vt:lpstr>고전 16:4. 나도 가는 것이 좋다면, 그들은 나와 함께 갈 것입니다.</vt:lpstr>
      <vt:lpstr>고전 16:5. 나는 마케도니아를 거쳐서 여러분에게로 가겠습니다. 내가 마케도니아를 지나서</vt:lpstr>
      <vt:lpstr>고전 16:6. 여러분에게로 가면, 얼마 동안은 함께 지낼 것이고, 어쩌면 겨울을 나게 될지도 모르겠습니다. 그 다음에 여러분은, 내가 가려는 곳으로 나를 보내 주시기를 바랍니다.</vt:lpstr>
      <vt:lpstr>고전 16:7. 지금 나는, 지나가는 길에 잠깐 들러서 여러분을 만나 보려는 것은 아닙니다. 주님께서 허락해 주시면, 얼마 동안 여러분과 함께 머무르고 싶습니다.</vt:lpstr>
      <vt:lpstr>고전 16:8. 그러나 오순절까지는 에베소에 머물러 있겠습니다.</vt:lpstr>
      <vt:lpstr>고전 16:9. 나에게 큰 문이 활짝 열려서, 일을 많이 할 수 있는 기회가 왔습니다. 그러나 방해를 하는 사람도 많이 있습니다.</vt:lpstr>
      <vt:lpstr>고전 16:10. 디모데가 그리로 가거든, 아무 두려움 없이 여러분과 함께 지낼 수 있도록 보살펴 주십시오. 그도 나와 마찬가지로 주님의 일을 하는 사람입니다.</vt:lpstr>
      <vt:lpstr>고전 16:11. 그러므로 아무도 그를 업신여겨서는 안 됩니다. 그리고 그가 내게로 돌아올 때에, 그를 평안한 마음을 지니게 해서 보내 주십시오. 나는 형제들과 함께 그를 기다리고 있습니다.</vt:lpstr>
      <vt:lpstr>고전 16:12. 형제 아볼로에 대하여 말하겠습니다. 내가 그에게 다른 형제들과 함께 여러분에게 가라고 여러 번 권하였지만, 그는 지금, 갈 마음이 전혀 없습니다. 그러나 적절한 때가 오면 갈 것입니다.</vt:lpstr>
      <vt:lpstr>고전 16:13. 깨어 있으십시오. 믿음에 굳게 서 있으십시오. 용감하십시오. 힘을 내십시오.</vt:lpstr>
      <vt:lpstr>고전 16:14. 모든 일을 사랑으로 하십시오.</vt:lpstr>
      <vt:lpstr>고전 16:15. 형제자매 여러분, 나는 여러분에게 권합니다. 여러분이 아는 바와 같이, 스데바나의 가정은 아가야에서 맺은 첫 열매요, 성도들을 섬기는 일에 몸을 바친 가정입니다.</vt:lpstr>
      <vt:lpstr>고전 16:16. 그러므로 여러분도 이런 사람들에게 순종하십시오. 그리고 또 그들과 더불어 일하며 함께 수고하는 각 사람에게 순종하십시오.</vt:lpstr>
      <vt:lpstr>고전 16:17. 나는 스데바나와 브드나도와 아가이고가 온 것을 기뻐합니다. 그것은, 여러분을 만나지 못해서 생긴 아쉬움을, 이 사람들이 채워 주었기 때문입니다.</vt:lpstr>
      <vt:lpstr>고전 16:18. 이 사람들은 나의 마음과 여러분의 마음에 생기를 불어넣어 주었습니다. 여러분은 이런 사람들을 알아주어야 합니다.</vt:lpstr>
      <vt:lpstr>고전 16:19. 아시아에 있는 교회들이 여러분에게 문안합니다. 아굴라와 브리스가와 그 집에 모이는 교회가 다 함께, 주님 안에서 진심으로 문안합니다.</vt:lpstr>
      <vt:lpstr>고전 16:20. 모든 형제자매들이 여러분에게 문안합니다. 거룩한 입맞춤으로 서로 인사하십시오.</vt:lpstr>
      <vt:lpstr>고전 16:21. 나 바울은 친필로 인사의 말을 씁니다.</vt:lpstr>
      <vt:lpstr>고전 16:22. 누구든지 주님을 사랑하지 않는 사람은 저주를 받으라! 마라나 타, 우리 주님, 오십시오.</vt:lpstr>
      <vt:lpstr>고전 16:23. 주 예수의 은혜가 여러분과 함께 있기를 빕니다.</vt:lpstr>
      <vt:lpstr>고전 16:24. 나는 그리스도 예수 안에서 여러분 모두를 사랑합니다. 아멘.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2024-10-24T04:46:22Z</dcterms:modified>
</cp:coreProperties>
</file>