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7" r:id="rId4"/>
    <p:sldId id="281" r:id="rId5"/>
    <p:sldId id="260" r:id="rId6"/>
    <p:sldId id="268" r:id="rId7"/>
    <p:sldId id="276" r:id="rId8"/>
    <p:sldId id="279" r:id="rId9"/>
    <p:sldId id="280" r:id="rId10"/>
    <p:sldId id="282" r:id="rId11"/>
    <p:sldId id="283" r:id="rId12"/>
    <p:sldId id="284" r:id="rId13"/>
    <p:sldId id="274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1"/>
    <p:restoredTop sz="92054"/>
  </p:normalViewPr>
  <p:slideViewPr>
    <p:cSldViewPr snapToGrid="0" snapToObjects="1">
      <p:cViewPr varScale="1">
        <p:scale>
          <a:sx n="79" d="100"/>
          <a:sy n="79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16/10/2024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B15E6283-6D02-4A44-BCE8-CB19E90C2BEF}"/>
              </a:ext>
            </a:extLst>
          </p:cNvPr>
          <p:cNvSpPr txBox="1"/>
          <p:nvPr/>
        </p:nvSpPr>
        <p:spPr>
          <a:xfrm>
            <a:off x="175751" y="1694267"/>
            <a:ext cx="6094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DESCANSO</a:t>
            </a:r>
            <a:br>
              <a:rPr lang="pt-BR" sz="6600" b="1" cap="all" dirty="0" smtClean="0"/>
            </a:br>
            <a:r>
              <a:rPr lang="pt-BR" sz="6600" b="1" cap="all" dirty="0" smtClean="0"/>
              <a:t>COMO</a:t>
            </a:r>
            <a:br>
              <a:rPr lang="pt-BR" sz="6600" b="1" cap="all" dirty="0" smtClean="0"/>
            </a:br>
            <a:r>
              <a:rPr lang="pt-BR" sz="6600" b="1" cap="all" dirty="0" smtClean="0"/>
              <a:t>MANDAMENTO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91373" y="1606207"/>
            <a:ext cx="68075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Apesar de ser instituído por Deus, o trabalho, influenciado pela Queda, foi </a:t>
            </a:r>
            <a:r>
              <a:rPr lang="pt-BR" sz="2800" dirty="0" smtClean="0"/>
              <a:t>de formado </a:t>
            </a:r>
            <a:r>
              <a:rPr lang="pt-BR" sz="2800" dirty="0"/>
              <a:t>de seu padrão original. A Bíblia alerta contra a preguiça, </a:t>
            </a:r>
            <a:r>
              <a:rPr lang="pt-BR" sz="2800" dirty="0" smtClean="0"/>
              <a:t>entretanto também </a:t>
            </a:r>
            <a:r>
              <a:rPr lang="pt-BR" sz="2800" dirty="0"/>
              <a:t>nos alerta sobre a falta de descanso.</a:t>
            </a:r>
          </a:p>
        </p:txBody>
      </p:sp>
    </p:spTree>
    <p:extLst>
      <p:ext uri="{BB962C8B-B14F-4D97-AF65-F5344CB8AC3E}">
        <p14:creationId xmlns:p14="http://schemas.microsoft.com/office/powerpoint/2010/main" val="1544784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4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916894" y="311262"/>
            <a:ext cx="40158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O SÁBADO DO SENHOR: SE DESCANSAR </a:t>
            </a:r>
            <a:r>
              <a:rPr lang="pt-BR" sz="3600" b="1" smtClean="0"/>
              <a:t>FOSSE FÁCIL, NÃO SERIA UM MANDAMENTO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6" y="3519199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4.1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Antídoto quanto </a:t>
            </a:r>
            <a:r>
              <a:rPr lang="pt-BR" sz="3200" b="1" smtClean="0"/>
              <a:t>a falta de confiança.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7" y="4649644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4.2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Uma vida leve.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8383" y="5414981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4.3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O poderoso construtor </a:t>
            </a:r>
          </a:p>
          <a:p>
            <a:r>
              <a:rPr lang="pt-BR" sz="3200" b="1" dirty="0" smtClean="0"/>
              <a:t>de pontes.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652553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745554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128088" y="2075883"/>
            <a:ext cx="680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Descansar não é uma mera sugestão, Deus instituiu o descanso </a:t>
            </a:r>
            <a:r>
              <a:rPr lang="pt-BR" sz="2800"/>
              <a:t>como </a:t>
            </a:r>
            <a:r>
              <a:rPr lang="pt-BR" sz="2800" smtClean="0"/>
              <a:t>mandamento </a:t>
            </a:r>
            <a:r>
              <a:rPr lang="pt-BR" sz="2800"/>
              <a:t>e ordenança, pois o descanso como disciplina é rico em nos abençoar.</a:t>
            </a:r>
          </a:p>
        </p:txBody>
      </p:sp>
    </p:spTree>
    <p:extLst>
      <p:ext uri="{BB962C8B-B14F-4D97-AF65-F5344CB8AC3E}">
        <p14:creationId xmlns:p14="http://schemas.microsoft.com/office/powerpoint/2010/main" val="272294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REFLEXÃO DA SEMANA</a:t>
            </a:r>
            <a:endParaRPr lang="pt-BR" sz="44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667311" y="1905506"/>
            <a:ext cx="71417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Qual foi a última vez em que você parou todas as suas atividades e conseguiu</a:t>
            </a:r>
          </a:p>
          <a:p>
            <a:r>
              <a:rPr lang="pt-BR" sz="3200" dirty="0"/>
              <a:t>passar o dia sem se preocupar? </a:t>
            </a:r>
            <a:endParaRPr lang="pt-BR" sz="3200" dirty="0" smtClean="0"/>
          </a:p>
          <a:p>
            <a:endParaRPr lang="pt-BR" sz="3200" dirty="0"/>
          </a:p>
          <a:p>
            <a:r>
              <a:rPr lang="pt-BR" sz="3200" dirty="0" smtClean="0"/>
              <a:t>Descanse </a:t>
            </a:r>
            <a:r>
              <a:rPr lang="pt-BR" sz="3200" dirty="0"/>
              <a:t>no Senhor, dedique a </a:t>
            </a:r>
            <a:endParaRPr lang="pt-BR" sz="3200" dirty="0" smtClean="0"/>
          </a:p>
          <a:p>
            <a:r>
              <a:rPr lang="pt-BR" sz="3200" smtClean="0"/>
              <a:t>Ele </a:t>
            </a:r>
            <a:r>
              <a:rPr lang="pt-BR" sz="3200" dirty="0"/>
              <a:t>sua vida.</a:t>
            </a: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/>
              <a:t>TEXTO CHAVE</a:t>
            </a:r>
            <a:endParaRPr lang="pt-BR" sz="6000" dirty="0"/>
          </a:p>
          <a:p>
            <a:pPr algn="ctr"/>
            <a:endParaRPr lang="pt-BR" sz="7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/>
              <a:t>Lembra-te de que foste escravo no Egito e que o Senhor, o teu Deus, te </a:t>
            </a:r>
            <a:r>
              <a:rPr lang="pt-BR" sz="3200" i="1" dirty="0" smtClean="0"/>
              <a:t>tirou de </a:t>
            </a:r>
            <a:r>
              <a:rPr lang="pt-BR" sz="3200" i="1" dirty="0"/>
              <a:t>lá com mão poderosa e com braço forte. </a:t>
            </a:r>
            <a:endParaRPr lang="pt-BR" sz="3200" i="1" dirty="0" smtClean="0"/>
          </a:p>
          <a:p>
            <a:endParaRPr lang="pt-BR" sz="3200" i="1" dirty="0" smtClean="0"/>
          </a:p>
          <a:p>
            <a:r>
              <a:rPr lang="pt-BR" sz="3200" i="1" dirty="0" smtClean="0"/>
              <a:t>Por </a:t>
            </a:r>
            <a:r>
              <a:rPr lang="pt-BR" sz="3200" i="1" dirty="0"/>
              <a:t>isso o Senhor, o teu Deus, te</a:t>
            </a:r>
          </a:p>
          <a:p>
            <a:r>
              <a:rPr lang="pt-BR" sz="3200" i="1" dirty="0"/>
              <a:t>ordenou que guardes o dia de sábado. </a:t>
            </a:r>
            <a:endParaRPr lang="pt-BR" sz="3200" i="1" dirty="0" smtClean="0"/>
          </a:p>
          <a:p>
            <a:endParaRPr lang="pt-BR" sz="3200" i="1" dirty="0"/>
          </a:p>
          <a:p>
            <a:r>
              <a:rPr lang="pt-BR" sz="3200" i="1" dirty="0" smtClean="0"/>
              <a:t>(</a:t>
            </a:r>
            <a:r>
              <a:rPr lang="pt-BR" sz="3200" i="1" dirty="0"/>
              <a:t>Deuteronômio 5.15)</a:t>
            </a: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LEITURA BÍBLICA</a:t>
            </a:r>
            <a:endParaRPr lang="pt-BR" sz="40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/>
              <a:t>Êxodo </a:t>
            </a:r>
            <a:r>
              <a:rPr lang="pt-BR" sz="2800" i="1" dirty="0" smtClean="0"/>
              <a:t>20.8-11</a:t>
            </a:r>
          </a:p>
          <a:p>
            <a:endParaRPr lang="pt-BR" sz="2800" i="1" dirty="0"/>
          </a:p>
          <a:p>
            <a:r>
              <a:rPr lang="pt-BR" sz="2800" i="1" dirty="0"/>
              <a:t>Lembra-te do dia de sábado, para o santificar. Trabalharás seis dias e neles farás </a:t>
            </a:r>
            <a:r>
              <a:rPr lang="pt-BR" sz="2800" i="1" dirty="0" smtClean="0"/>
              <a:t>todos os </a:t>
            </a:r>
            <a:r>
              <a:rPr lang="pt-BR" sz="2800" i="1" dirty="0"/>
              <a:t>teus trabalhos, mas o sétimo dia é o sábado do Senhor, teu Deus. Nesse dia </a:t>
            </a:r>
            <a:r>
              <a:rPr lang="pt-BR" sz="2800" i="1" dirty="0" smtClean="0"/>
              <a:t>não farás </a:t>
            </a:r>
            <a:r>
              <a:rPr lang="pt-BR" sz="2800" i="1" dirty="0"/>
              <a:t>trabalho algum, nem tu, nem teus filhos ou filhas, nem teus servos ou servas, </a:t>
            </a:r>
            <a:r>
              <a:rPr lang="pt-BR" sz="2800" i="1" dirty="0" smtClean="0"/>
              <a:t>nem teus </a:t>
            </a:r>
            <a:r>
              <a:rPr lang="pt-BR" sz="2800" i="1" dirty="0"/>
              <a:t>animais, nem os estrangeiros que estiverem em sua propriedade. Pois em seis </a:t>
            </a:r>
            <a:r>
              <a:rPr lang="pt-BR" sz="2800" i="1" dirty="0" smtClean="0"/>
              <a:t>dias o </a:t>
            </a:r>
            <a:r>
              <a:rPr lang="pt-BR" sz="2800" i="1" dirty="0"/>
              <a:t>Senhor fez os céus e a terra, o mar e tudo o que neles há, mas no sétimo dia </a:t>
            </a:r>
            <a:r>
              <a:rPr lang="pt-BR" sz="2800" i="1" dirty="0" smtClean="0"/>
              <a:t>descansou</a:t>
            </a:r>
            <a:r>
              <a:rPr lang="pt-BR" sz="2800" i="1" dirty="0"/>
              <a:t>. Portanto, o Senhor abençoou o sétimo dia e o santificou.</a:t>
            </a: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LEITURA BÍBLICA</a:t>
            </a:r>
            <a:endParaRPr lang="pt-BR" sz="40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/>
              <a:t>Deuteronômio </a:t>
            </a:r>
            <a:r>
              <a:rPr lang="pt-BR" sz="2400" i="1" dirty="0" smtClean="0"/>
              <a:t>5.12-15</a:t>
            </a:r>
          </a:p>
          <a:p>
            <a:endParaRPr lang="pt-BR" sz="2400" i="1" dirty="0"/>
          </a:p>
          <a:p>
            <a:r>
              <a:rPr lang="pt-BR" sz="2400" i="1" dirty="0"/>
              <a:t>Guardarás o dia de sábado a fim de santificá-lo, conforme o Senhor, o teu Deus, te</a:t>
            </a:r>
          </a:p>
          <a:p>
            <a:r>
              <a:rPr lang="pt-BR" sz="2400" i="1" dirty="0"/>
              <a:t>ordenou. Trabalharás seis dias e neles farás todos os teus trabalhos, mas o sétimo dia é</a:t>
            </a:r>
          </a:p>
          <a:p>
            <a:r>
              <a:rPr lang="pt-BR" sz="2400" i="1" dirty="0"/>
              <a:t>um sábado para o Senhor, o teu Deus. Nesse dia não farás trabalho algum, nem tu nem</a:t>
            </a:r>
          </a:p>
          <a:p>
            <a:r>
              <a:rPr lang="pt-BR" sz="2400" i="1" dirty="0"/>
              <a:t>teu filho ou filha, nem o teu servo ou serva, nem o teu boi, o teu jumento ou qualquer</a:t>
            </a:r>
          </a:p>
          <a:p>
            <a:r>
              <a:rPr lang="pt-BR" sz="2400" i="1" dirty="0"/>
              <a:t>dos teus animeis, nem o estrangeiro que estiver em tua propriedade; para que o seu</a:t>
            </a:r>
          </a:p>
          <a:p>
            <a:r>
              <a:rPr lang="pt-BR" sz="2400" i="1" dirty="0"/>
              <a:t>servo e a sua serva possam descansar como você. Lembra-te de que foste escravo no</a:t>
            </a:r>
          </a:p>
          <a:p>
            <a:r>
              <a:rPr lang="pt-BR" sz="2400" i="1" dirty="0"/>
              <a:t>Egito e que o Senhor, o teu Deus, te tirou de lá com mão poderosa e com braço forte.</a:t>
            </a:r>
          </a:p>
          <a:p>
            <a:r>
              <a:rPr lang="pt-BR" sz="2400" i="1" dirty="0"/>
              <a:t>Por isso o Senhor, o teu Deus, te ordenou que guardes o dia de sábado.</a:t>
            </a:r>
          </a:p>
        </p:txBody>
      </p:sp>
    </p:spTree>
    <p:extLst>
      <p:ext uri="{BB962C8B-B14F-4D97-AF65-F5344CB8AC3E}">
        <p14:creationId xmlns:p14="http://schemas.microsoft.com/office/powerpoint/2010/main" val="175093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0" y="21098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342306" y="1005584"/>
            <a:ext cx="50090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DEUS, TRABALHO E DESCANSO</a:t>
            </a:r>
            <a:endParaRPr lang="pt-BR" sz="4000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91225" y="2637953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1.1 – </a:t>
            </a:r>
            <a:r>
              <a:rPr lang="pt-BR" sz="3200" b="1" dirty="0" smtClean="0"/>
              <a:t>O Deus trabalhador.</a:t>
            </a: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04669" y="3387177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1.2 – </a:t>
            </a:r>
            <a:r>
              <a:rPr lang="pt-BR" sz="3200" b="1" dirty="0" smtClean="0"/>
              <a:t>Deus coloca a mão na massa.</a:t>
            </a: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04669" y="4103877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1.3 – </a:t>
            </a:r>
            <a:r>
              <a:rPr lang="pt-BR" sz="3200" b="1" dirty="0" smtClean="0"/>
              <a:t>O homem não era um espectador da criação.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04669" y="5319254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1.4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O todo poderoso descansou.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1408429" y="860420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43390" y="2305615"/>
            <a:ext cx="66877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Gênesis 1 e 2 nos mostra que o </a:t>
            </a:r>
            <a:r>
              <a:rPr lang="pt-BR" sz="2800"/>
              <a:t>trabalho </a:t>
            </a:r>
            <a:endParaRPr lang="pt-BR" sz="2800" smtClean="0"/>
          </a:p>
          <a:p>
            <a:r>
              <a:rPr lang="pt-BR" sz="2800" dirty="0" smtClean="0"/>
              <a:t>é </a:t>
            </a:r>
            <a:r>
              <a:rPr lang="pt-BR" sz="2800" dirty="0"/>
              <a:t>um mandato instituído por Deus</a:t>
            </a:r>
          </a:p>
          <a:p>
            <a:r>
              <a:rPr lang="pt-BR" sz="2800" dirty="0"/>
              <a:t>antes mesmo da queda, principalmente por ser executado pelo Criador no</a:t>
            </a:r>
          </a:p>
          <a:p>
            <a:r>
              <a:rPr lang="pt-BR" sz="2800" dirty="0"/>
              <a:t>processo da criação.</a:t>
            </a:r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382127" y="27832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909355" y="914942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O TRABALHO NÃO</a:t>
            </a:r>
            <a:br>
              <a:rPr lang="pt-BR" sz="3600" b="1" dirty="0" smtClean="0"/>
            </a:br>
            <a:r>
              <a:rPr lang="pt-BR" sz="3600" b="1" dirty="0" smtClean="0"/>
              <a:t>É UMA MALDIÇÃO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6" y="3030212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O trabalho como punição.</a:t>
            </a:r>
            <a:endParaRPr lang="pt-BR" sz="3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3936317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– </a:t>
            </a:r>
            <a:r>
              <a:rPr lang="pt-BR" sz="3200" b="1" dirty="0" smtClean="0"/>
              <a:t>O amor ao dinheiro.</a:t>
            </a:r>
            <a:endParaRPr lang="pt-BR" sz="3200" dirty="0"/>
          </a:p>
        </p:txBody>
      </p:sp>
      <p:sp>
        <p:nvSpPr>
          <p:cNvPr id="10" name="CaixaDeTexto 9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4812383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2.3 – </a:t>
            </a:r>
            <a:r>
              <a:rPr lang="pt-BR" sz="3200" b="1" dirty="0" smtClean="0"/>
              <a:t>Uma ordenança para </a:t>
            </a:r>
          </a:p>
          <a:p>
            <a:r>
              <a:rPr lang="pt-BR" sz="3200" b="1" dirty="0" smtClean="0"/>
              <a:t>a felicidade.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91373" y="1606207"/>
            <a:ext cx="68075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“O trabalho em si não foi um legado da queda; é somente em sua nova </a:t>
            </a:r>
            <a:r>
              <a:rPr lang="pt-BR" sz="2800" dirty="0" smtClean="0"/>
              <a:t>característica </a:t>
            </a:r>
            <a:r>
              <a:rPr lang="pt-BR" sz="2800" dirty="0"/>
              <a:t>de fadiga.” – Derek </a:t>
            </a:r>
            <a:r>
              <a:rPr lang="pt-BR" sz="2800" dirty="0" err="1" smtClean="0"/>
              <a:t>Kidner</a:t>
            </a:r>
            <a:endParaRPr lang="pt-BR" sz="2800" dirty="0" smtClean="0"/>
          </a:p>
          <a:p>
            <a:endParaRPr lang="pt-BR" sz="2800" dirty="0"/>
          </a:p>
          <a:p>
            <a:r>
              <a:rPr lang="pt-BR" sz="2800" dirty="0"/>
              <a:t>Olhar o trabalho da perspectiva bíblica nos torna mais aptos a viver a </a:t>
            </a:r>
            <a:r>
              <a:rPr lang="pt-BR" sz="2800" dirty="0" smtClean="0"/>
              <a:t>plenitude </a:t>
            </a:r>
            <a:r>
              <a:rPr lang="pt-BR" sz="2800" dirty="0"/>
              <a:t>da disciplina espiritual do servir e do descanso.</a:t>
            </a:r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2080180" y="1198405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O VÍCIO NO TRABALHO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6" y="3173584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– </a:t>
            </a:r>
            <a:r>
              <a:rPr lang="pt-BR" sz="3200" b="1" dirty="0" err="1" smtClean="0"/>
              <a:t>Workaholic</a:t>
            </a:r>
            <a:r>
              <a:rPr lang="pt-BR" sz="3200" b="1" dirty="0" smtClean="0"/>
              <a:t> versus ócio.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5" y="4128769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– </a:t>
            </a:r>
            <a:r>
              <a:rPr lang="pt-BR" sz="3200" b="1" dirty="0" smtClean="0"/>
              <a:t>A conta chega.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24368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</TotalTime>
  <Words>633</Words>
  <Application>Microsoft Macintosh PowerPoint</Application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107</cp:revision>
  <cp:lastPrinted>2023-10-12T19:30:16Z</cp:lastPrinted>
  <dcterms:created xsi:type="dcterms:W3CDTF">2020-06-18T20:17:54Z</dcterms:created>
  <dcterms:modified xsi:type="dcterms:W3CDTF">2024-10-16T22:24:02Z</dcterms:modified>
</cp:coreProperties>
</file>