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661" r:id="rId3"/>
    <p:sldId id="662" r:id="rId4"/>
    <p:sldId id="663" r:id="rId5"/>
    <p:sldId id="664" r:id="rId6"/>
    <p:sldId id="665" r:id="rId7"/>
    <p:sldId id="666" r:id="rId8"/>
    <p:sldId id="667" r:id="rId9"/>
    <p:sldId id="668" r:id="rId10"/>
    <p:sldId id="669" r:id="rId11"/>
    <p:sldId id="670" r:id="rId12"/>
    <p:sldId id="671" r:id="rId13"/>
    <p:sldId id="672" r:id="rId14"/>
    <p:sldId id="673" r:id="rId15"/>
    <p:sldId id="674" r:id="rId16"/>
    <p:sldId id="675" r:id="rId17"/>
    <p:sldId id="676" r:id="rId18"/>
    <p:sldId id="677" r:id="rId19"/>
    <p:sldId id="678" r:id="rId20"/>
    <p:sldId id="679" r:id="rId21"/>
    <p:sldId id="680" r:id="rId22"/>
    <p:sldId id="681" r:id="rId23"/>
    <p:sldId id="682" r:id="rId24"/>
    <p:sldId id="683" r:id="rId25"/>
    <p:sldId id="684" r:id="rId26"/>
    <p:sldId id="685" r:id="rId27"/>
    <p:sldId id="686" r:id="rId28"/>
    <p:sldId id="687" r:id="rId29"/>
    <p:sldId id="688" r:id="rId30"/>
    <p:sldId id="689" r:id="rId31"/>
    <p:sldId id="690" r:id="rId32"/>
    <p:sldId id="691" r:id="rId33"/>
    <p:sldId id="692" r:id="rId34"/>
    <p:sldId id="693" r:id="rId35"/>
    <p:sldId id="694" r:id="rId36"/>
    <p:sldId id="695" r:id="rId37"/>
    <p:sldId id="696" r:id="rId38"/>
    <p:sldId id="697" r:id="rId39"/>
    <p:sldId id="698" r:id="rId40"/>
    <p:sldId id="699" r:id="rId41"/>
    <p:sldId id="700" r:id="rId42"/>
    <p:sldId id="701" r:id="rId43"/>
    <p:sldId id="702" r:id="rId44"/>
    <p:sldId id="703" r:id="rId45"/>
    <p:sldId id="704" r:id="rId46"/>
    <p:sldId id="705" r:id="rId47"/>
    <p:sldId id="706" r:id="rId48"/>
    <p:sldId id="707" r:id="rId49"/>
    <p:sldId id="708" r:id="rId50"/>
    <p:sldId id="709" r:id="rId51"/>
    <p:sldId id="710" r:id="rId5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slide" Target="slides/slide48.xml"/><Relationship Id="rId55" Type="http://schemas.openxmlformats.org/officeDocument/2006/relationships/theme" Target="theme/theme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presProps" Target="presProps.xml"/><Relationship Id="rId58" Type="http://schemas.microsoft.com/office/2015/10/relationships/revisionInfo" Target="revisionInfo.xml"/><Relationship Id="rId5" Type="http://schemas.openxmlformats.org/officeDocument/2006/relationships/slide" Target="slides/slide3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tableStyles" Target="tableStyles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microsoft.com/office/2016/11/relationships/changesInfo" Target="changesInfos/changesInfo1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732447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119641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76144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58698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230806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133818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31481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53029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719716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839864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247482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0872541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65248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모든 말씀을 백성에게 들려 주시기를 마치신 후에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가버나움으로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들어가시니라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423307285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보내었던 사람들이 집으로 돌아가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종이 이미 나아 있었더라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40199824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후에 예수께서 나인이란 성으로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가실새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제자와 많은 무리가 동행하더니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78456854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성문에 가까이 이르실 때에 사람들이 한 죽은 자를 메고 나오니 이는 한 어머니의 독자요 그의 어머니는 과부라 그 성의 많은 사람도 그와 함께 나오거늘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45960604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과부를 보시고 불쌍히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여기사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울지 말라 하시고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36268205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가까이 가서 그 관에 손을 대시니 멘 자들이 서는지라 예수께서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청년아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일어나라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19331679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죽었던 자가 일어나 앉고 말도 하거늘 예수께서 그를 어머니에게 주시니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20912883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사람이 두려워하며 하나님께 영광을 돌려 이르되 큰 선지자가 우리 가운데 일어나셨다 하고 또 하나님께서 자기 백성을 돌보셨다 하더라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85245394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 대한 이 소문이 온 유대와 사방에 두루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퍼지니라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46084727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요한의 제자들이 이 모든 일을 그에게 알리니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89216044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요한이 그 제자 중 둘을 불러 주께 보내어 이르되 오실 그이가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당신이오니이까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우리가 다른 이를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기다리오리이까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9842890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어떤 백부장의 사랑하는 종이 병들어 죽게 되었더니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46658086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예수께 나아가 이르되 세례 요한이 우리를 보내어 당신께 여쭈어 보라고 하기를 오실 그이가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당신이오니이까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우리가 다른 이를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기다리오리이까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하더이다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46495232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마침 그 때에 예수께서 질병과 고통과 및 악귀 들린 자를 많이 고치시며 또 많은 맹인을 보게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하신지라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03897965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대답하여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가서 보고 들은 것을 요한에게 알리되 맹인이 보며 못 걷는 사람이 걸으며 나병환자가 깨끗함을 받으며 귀먹은 사람이 들으며 죽은 자가 살아나며 가난한 자에게 복음이 전파된다 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11842406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누구든지 나로 말미암아 실족하지 아니하는 자는 복이 있도다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3031268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요한이 보낸 자가 떠난 후에 예수께서 무리에게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요한에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무엇을 보려고 광야에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나갔더냐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바람에 흔들리는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갈대냐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400655789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그러면 너희가 무엇을 보려고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나갔더냐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부드러운 옷 입은 사람이냐 보라 화려한 옷을 입고 사치하게 지내는 자는 왕궁에 있느니라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15794306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그러면 너희가 무엇을 보려고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나갔더냐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선지자냐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옳다 내가 너희에게 이르노니 선지자보다도 훌륭한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24704818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기록된 바 보라 내가 내 사자를 네 앞에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보내노니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네 앞에서 네 길을 준비하리라 한 것이 이 사람에 대한 말씀이라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984525778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여자가 낳은 자 중에 요한보다 큰 자가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그러나 하나님의 나라에서는 극히 작은 자라도 그보다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크니라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82984946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모든 백성과 세리들은 이미 요한의 세례를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받은지라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말씀을 듣고 하나님을 의롭다 하되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5561574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예수의 소문을 듣고 유대인의 장로 몇 사람을 예수께 보내어 오셔서 그 종을 구해 주시기를 청한지라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2468587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바리새인과 율법교사들은 그의 세례를 받지 아니함으로 그들 자신을 위한 하나님의 뜻을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저버리니라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21475674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세대의 사람을 무엇으로 비유할까 무엇과 같은가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15664195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비유하건대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아이들이 장터에 앉아 서로 불러 이르되 우리가 너희를 향하여 피리를 불어도 너희가 춤추지 않고 우리가 곡하여도 너희가 울지 아니하였다 함과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22986972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세례 요한이 와서 떡도 먹지 아니하며 포도주도 마시지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말이 귀신이 들렸다 하더니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238724061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인자는 와서 먹고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마시매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말이 보라 먹기를 탐하고 포도주를 즐기는 사람이요 세리와 죄인의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친구로다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621063818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지혜는 자기의 모든 자녀로 인하여 옳다 함을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441916519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한 바리새인이 예수께 자기와 함께 잡수시기를 청하니 이에 바리새인의 집에 들어가 앉으셨을 때에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1536607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동네에 죄를 지은 한 여자가 있어 예수께서 바리새인의 집에 앉아 계심을 알고 향유 담은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옥합을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가지고 와서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679186430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예수의 뒤로 그 발 곁에 서서 울며 눈물로 그 발을 적시고 자기 머리털로 닦고 그 발에 입맞추고 향유를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994518847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예수를 청한 바리새인이 그것을 보고 마음에 이르되 이 사람이 만일 선지자라면 자기를 만지는 이 여자가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누구며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어떠한 자 곧 죄인인 줄을 알았으리라 하거늘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3071422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그들이 예수께 나아와 간절히 구하여 이르되 이 일을 하시는 것이 이 사람에게는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합당하니이다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23445929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대답하여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시몬아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이를 말이 있다 하시니 그가 이르되 선생님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말씀하소서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429303136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빚 주는 사람에게 빚진 자가 둘이 있어 하나는 오백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데나리온을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졌고 하나는 오십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데나리온을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졌는데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92874279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갚을 것이 없으므로 둘 다 탕감하여 주었으니 둘 중에 누가 그를 더 사랑하겠느냐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777732676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시몬이 대답하여 이르되 내 생각에는 많이 탕감함을 받은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자니이다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판단이 옳다 하시고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098835234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여자를 돌아보시며 시몬에게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여자를 보느냐 내가 네 집에 들어올 때 너는 내게 발 씻을 물도 주지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아니하였으되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여자는 눈물로 내 발을 적시고 그 머리털로 닦았으며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045752795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내게 입맞추지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아니하였으되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그는 내가 들어올 때로부터 내 발에 입맞추기를 그치지 아니하였으며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861664529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내 머리에 감람유도 붓지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아니하였으되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그는 향유를 내 발에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부었느니라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06607855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이러므로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말하노니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많은 죄가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사하여졌도다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그의 사랑함이 많음이라 사함을 받은 일이 적은 자는 적게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사랑하느니라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961617064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여자에게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죄 사함을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받았느니라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992735161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함께 앉아 있는 자들이 속으로 말하되 이가 누구이기에 죄도 사하는가 하더라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42653692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우리 민족을 사랑하고 또한 우리를 위하여 회당을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지었나이다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840370104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여자에게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믿음이 너를 구원하였으니 평안히 가라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0878577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함께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가실새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이에 그 집이 멀지 아니하여 백부장이 벗들을 보내어 이르되 주여 수고하시지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마옵소서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집에 들어오심을 나는 감당하지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못하겠나이다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14110365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내가 주께 나아가기도 감당하지 못할 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알았나이다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말씀만 하사 내 하인을 낫게 하소서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23530768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나도 남의 수하에 든 사람이요 내 아래에도 병사가 있으니 이더러 가라 하면 가고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저더러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오라 하면 오고 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종더러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이것을 하라 하면 하나이다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82903171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들으시고 그를 놀랍게 여겨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돌이키사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따르는 무리에게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너희에게 이르노니 이스라엘 중에서도 이만한 믿음은 만나보지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못하였노라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누가복음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7183423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906</Words>
  <Application>Microsoft Office PowerPoint</Application>
  <PresentationFormat>와이드스크린</PresentationFormat>
  <Paragraphs>100</Paragraphs>
  <Slides>50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50</vt:i4>
      </vt:variant>
    </vt:vector>
  </HeadingPairs>
  <TitlesOfParts>
    <vt:vector size="5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2024-10-02T11:21:38Z</dcterms:modified>
</cp:coreProperties>
</file>