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F4DE-AD68-4894-B9BB-A2B7794ADD73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355C-8CD3-46DF-8E2D-D98CD3CED15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F4DE-AD68-4894-B9BB-A2B7794ADD73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355C-8CD3-46DF-8E2D-D98CD3CED1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F4DE-AD68-4894-B9BB-A2B7794ADD73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355C-8CD3-46DF-8E2D-D98CD3CED1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F4DE-AD68-4894-B9BB-A2B7794ADD73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355C-8CD3-46DF-8E2D-D98CD3CED1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F4DE-AD68-4894-B9BB-A2B7794ADD73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355C-8CD3-46DF-8E2D-D98CD3CED15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F4DE-AD68-4894-B9BB-A2B7794ADD73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355C-8CD3-46DF-8E2D-D98CD3CED1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F4DE-AD68-4894-B9BB-A2B7794ADD73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355C-8CD3-46DF-8E2D-D98CD3CED1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F4DE-AD68-4894-B9BB-A2B7794ADD73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355C-8CD3-46DF-8E2D-D98CD3CED1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F4DE-AD68-4894-B9BB-A2B7794ADD73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355C-8CD3-46DF-8E2D-D98CD3CED1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F4DE-AD68-4894-B9BB-A2B7794ADD73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8355C-8CD3-46DF-8E2D-D98CD3CED1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FF4DE-AD68-4894-B9BB-A2B7794ADD73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898355C-8CD3-46DF-8E2D-D98CD3CED15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EFF4DE-AD68-4894-B9BB-A2B7794ADD73}" type="datetimeFigureOut">
              <a:rPr lang="en-US" smtClean="0"/>
              <a:t>23-Oct-17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98355C-8CD3-46DF-8E2D-D98CD3CED15B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cortserviceslebanon.com/" TargetMode="External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admin\Videos\ENJOY_AN_AMAZING_DATING_EXPERIENCE_AT_LEBANON_DATI.mp4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escortserviceslebanon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escortserviceslebanon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772400" cy="91757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Independent Lebanon Escorts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1600200"/>
            <a:ext cx="6400800" cy="17526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US" dirty="0"/>
              <a:t>Our </a:t>
            </a:r>
            <a:r>
              <a:rPr lang="en-US" dirty="0">
                <a:hlinkClick r:id="rId3"/>
              </a:rPr>
              <a:t>Escorts Service Lebanon</a:t>
            </a:r>
            <a:r>
              <a:rPr lang="en-US" dirty="0" smtClean="0"/>
              <a:t> models </a:t>
            </a:r>
            <a:r>
              <a:rPr lang="en-US" dirty="0"/>
              <a:t>is the hottest and friendliest in Lebanon. They are very professional and well taught. They are very hot and amicable. </a:t>
            </a:r>
            <a:r>
              <a:rPr lang="en-US" dirty="0">
                <a:hlinkClick r:id="rId3"/>
              </a:rPr>
              <a:t>Escorts in Lebanon</a:t>
            </a:r>
            <a:r>
              <a:rPr lang="en-US" dirty="0"/>
              <a:t> are offered from our hot, sensual, incredible women. Our stunning and stylish girls will cater for your every need. Just call us for our services.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ENJOY_AN_AMAZING_DATING_EXPERIENCE_AT_LEBANON_DATI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295400" y="3352800"/>
            <a:ext cx="62484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hlinkClick r:id="rId2"/>
              </a:rPr>
              <a:t>Lebanon Escorts </a:t>
            </a:r>
            <a:r>
              <a:rPr lang="en-US" b="1" dirty="0" smtClean="0">
                <a:hlinkClick r:id="rId2"/>
              </a:rPr>
              <a:t>Service</a:t>
            </a:r>
            <a:endParaRPr lang="en-US" dirty="0"/>
          </a:p>
        </p:txBody>
      </p:sp>
      <p:pic>
        <p:nvPicPr>
          <p:cNvPr id="6" name="Content Placeholder 5" descr="4.jp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5800" y="1371600"/>
            <a:ext cx="3926692" cy="4525963"/>
          </a:xfrm>
        </p:spPr>
      </p:pic>
      <p:pic>
        <p:nvPicPr>
          <p:cNvPr id="7" name="Content Placeholder 5" descr="4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371600"/>
            <a:ext cx="3926692" cy="45259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800" y="5943600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 Looking for professional customized and conveniently established </a:t>
            </a:r>
            <a:r>
              <a:rPr lang="en-US" sz="1400" dirty="0">
                <a:hlinkClick r:id="rId2"/>
              </a:rPr>
              <a:t>Lebanon </a:t>
            </a:r>
            <a:r>
              <a:rPr lang="en-US" sz="1400" dirty="0" smtClean="0">
                <a:hlinkClick r:id="rId2"/>
              </a:rPr>
              <a:t>escorts </a:t>
            </a:r>
            <a:r>
              <a:rPr lang="en-US" sz="1400" dirty="0">
                <a:hlinkClick r:id="rId2"/>
              </a:rPr>
              <a:t>agency</a:t>
            </a:r>
            <a:r>
              <a:rPr lang="en-US" sz="1400" dirty="0"/>
              <a:t>? Our expert </a:t>
            </a:r>
            <a:r>
              <a:rPr lang="en-US" sz="1400" dirty="0">
                <a:hlinkClick r:id="rId2"/>
              </a:rPr>
              <a:t>escort girl</a:t>
            </a:r>
            <a:r>
              <a:rPr lang="en-US" sz="1400" dirty="0"/>
              <a:t> will customize your </a:t>
            </a:r>
            <a:r>
              <a:rPr lang="en-US" sz="1400" dirty="0">
                <a:hlinkClick r:id="rId2"/>
              </a:rPr>
              <a:t>escorts service Lebanon</a:t>
            </a:r>
            <a:r>
              <a:rPr lang="en-US" sz="1400" dirty="0"/>
              <a:t> to fit your desires. By taking </a:t>
            </a:r>
            <a:r>
              <a:rPr lang="en-US" sz="1400" dirty="0">
                <a:hlinkClick r:id="rId2"/>
              </a:rPr>
              <a:t>escort service</a:t>
            </a:r>
            <a:r>
              <a:rPr lang="en-US" sz="1400" dirty="0"/>
              <a:t> for your wellness usual, it can help increase power and refresh your mental mindset. Our service of escort available all through Lebanon and nearest place of Lebanon.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>
            <a:noAutofit/>
          </a:bodyPr>
          <a:lstStyle/>
          <a:p>
            <a:r>
              <a:rPr lang="en-US" sz="2800" b="1" dirty="0">
                <a:hlinkClick r:id="rId2"/>
              </a:rPr>
              <a:t>Escorts Lebanon</a:t>
            </a:r>
            <a:r>
              <a:rPr lang="en-US" sz="2800" dirty="0" smtClean="0"/>
              <a:t> |</a:t>
            </a:r>
            <a:r>
              <a:rPr lang="en-US" sz="2800" b="1" dirty="0">
                <a:hlinkClick r:id="rId2"/>
              </a:rPr>
              <a:t>Lebanon Escorts</a:t>
            </a:r>
            <a:r>
              <a:rPr lang="en-US" sz="2800" dirty="0" smtClean="0">
                <a:hlinkClick r:id="rId2"/>
              </a:rPr>
              <a:t> </a:t>
            </a:r>
            <a:r>
              <a:rPr lang="en-US" sz="2800" dirty="0" smtClean="0"/>
              <a:t>| </a:t>
            </a:r>
            <a:r>
              <a:rPr lang="en-US" sz="2800" b="1" dirty="0">
                <a:hlinkClick r:id="rId2"/>
              </a:rPr>
              <a:t>Escort Lebanon</a:t>
            </a:r>
            <a:r>
              <a:rPr lang="en-US" sz="2800" dirty="0" smtClean="0">
                <a:hlinkClick r:id="rId2"/>
              </a:rPr>
              <a:t> </a:t>
            </a:r>
            <a:endParaRPr lang="en-US" sz="2800" dirty="0"/>
          </a:p>
        </p:txBody>
      </p:sp>
      <p:pic>
        <p:nvPicPr>
          <p:cNvPr id="4" name="Content Placeholder 3" descr="Karina-Eid.jp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" y="1066800"/>
            <a:ext cx="2895600" cy="4525963"/>
          </a:xfrm>
        </p:spPr>
      </p:pic>
      <p:pic>
        <p:nvPicPr>
          <p:cNvPr id="6" name="Content Placeholder 3" descr="Karina-Eid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1066800"/>
            <a:ext cx="2895600" cy="4525963"/>
          </a:xfrm>
          <a:prstGeom prst="rect">
            <a:avLst/>
          </a:prstGeom>
        </p:spPr>
      </p:pic>
      <p:pic>
        <p:nvPicPr>
          <p:cNvPr id="7" name="Content Placeholder 3" descr="Karina-Eid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1" y="1066800"/>
            <a:ext cx="2514599" cy="45259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" y="5715000"/>
            <a:ext cx="861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 Our </a:t>
            </a:r>
            <a:r>
              <a:rPr lang="en-US" sz="1600" dirty="0">
                <a:hlinkClick r:id="rId2"/>
              </a:rPr>
              <a:t>Lebanon escort agency</a:t>
            </a:r>
            <a:r>
              <a:rPr lang="en-US" sz="1600" dirty="0"/>
              <a:t> presents five-star celebrity treatments to any person in need of factual relief. Whether you're a wholesome adventurous traveler searching personal restoration after long traveling activity, Our services have been designed to meet your present desires and provide you with one of the best </a:t>
            </a:r>
            <a:r>
              <a:rPr lang="en-US" sz="1600" b="1" dirty="0">
                <a:hlinkClick r:id="rId2"/>
              </a:rPr>
              <a:t>Lebanon </a:t>
            </a:r>
            <a:r>
              <a:rPr lang="en-US" sz="1600" b="1" dirty="0" smtClean="0">
                <a:hlinkClick r:id="rId2"/>
              </a:rPr>
              <a:t>escorts </a:t>
            </a:r>
            <a:r>
              <a:rPr lang="en-US" sz="1600" b="1" dirty="0">
                <a:hlinkClick r:id="rId2"/>
              </a:rPr>
              <a:t>services</a:t>
            </a:r>
            <a:r>
              <a:rPr lang="en-US" sz="1600" dirty="0"/>
              <a:t>.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</TotalTime>
  <Words>190</Words>
  <Application>Microsoft Office PowerPoint</Application>
  <PresentationFormat>On-screen Show (4:3)</PresentationFormat>
  <Paragraphs>6</Paragraphs>
  <Slides>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Independent Lebanon Escorts </vt:lpstr>
      <vt:lpstr>Lebanon Escorts Service</vt:lpstr>
      <vt:lpstr>Escorts Lebanon |Lebanon Escorts | Escort Lebanon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Independent Lebanon Escorts</dc:title>
  <dc:creator>admin</dc:creator>
  <cp:lastModifiedBy>admin</cp:lastModifiedBy>
  <cp:revision>5</cp:revision>
  <dcterms:created xsi:type="dcterms:W3CDTF">2017-10-23T08:22:17Z</dcterms:created>
  <dcterms:modified xsi:type="dcterms:W3CDTF">2017-10-23T09:09:24Z</dcterms:modified>
</cp:coreProperties>
</file>