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눈의 아들 여호수아가 싯딤에서 정탐꾼 두 사람을 보내며 일렀다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몰래 그 땅을 정탐하여라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특히 여리고 성을 잘 살펴라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그 곳을 떠나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어느 창녀의 집에 들어가 거기에서 묵었다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집에는 이름이 라합이라고 하는 창녀가 살고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이집트에서 나올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당신들 앞에서 어떻게 홍해의 물을 마르게 하셨으며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당신들이 요단 강 동쪽에 있는 아모리 사람의 두 왕 시혼과 옥을 어떻게 전멸시켜서 희생제물로 바쳤는가 하는 소식을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들었기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1266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그 말을 듣고 간담이 서늘했고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 때문에 정신을 잃고 말았습니다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위로는 하늘에서 아래로는 땅 위에서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과연 주 당신들의 하나님만이 참 하나님이십니다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9957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당신들에게 은혜를 베풀었으니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당신들도 내 아버지의 집안에 은혜를 베푸시겠다고 주님 앞에서 맹세를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지키겠다는 확실한 징표를 나에게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5040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나의 부모와 형제자매들과 그들에게 속한 모든 식구를 살려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죽지 않도록 우리의 생명을 구하여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6880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정탐꾼들이 그 여인에게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목숨을 내놓고라도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약속한 것은 지키겠소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한 일을 어느 누구에게도 일러바치지 않는다면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우리에게 이 땅을 주실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친절과 성실을 다하여 그대를 대하겠소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3769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라합은 성벽 위에 있는 집에 살고 있었기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창문으로 밧줄을 늘어뜨려 그들을 달아내려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6243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여인은 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뒤쫓는 사람들이 당신들과 마주치지 않도록 산으로 가십시오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사흘 동안 숨어 있다가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뒤쫓는 사람들이 돌아간 다음에 당신들이 갈 길을 가십시오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6898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사람들이 그 여인에게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우리와 맺은 이 맹세에 대하여 우리가 허물이 없게 하겠소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3136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합시다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여기 홍색 줄이 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이 땅으로 들어올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우리를 달아 내렸던 그 창문에 이 홍색 줄을 매어 두시오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당신의 아버지와 어머니와 오라버니들과 아버지 집안의 모든 식구를 다 당신의 집에 모여 있게 하시오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121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당신의 집 대문에서 밖으로 나가서 죽으면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죽음에 대한 책임은 죽은 사람 자신이 져야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책임을 지지 않겠소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우리가 당신과 함께 집 안에 있는 사람에게 손을 대서 죽으면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죽음에 대한 책임은 우리가 질 것이오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0209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여리고 왕은 이런 보고를 받았다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 가운데서 몇 사람이 오늘 밤에 이 모든 땅을 정탐하려고 이 곳으로 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82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당신이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한 일을 누설하면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우리와 맺은 맹세에 대하여 우리는 아무런 책임이 없소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8720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라합은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말대로 하겠다고 대답하고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간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라합은 홍색 줄을 창에 매달았다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6026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그 곳을 떠나 산에 다다라서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사흘 동안 거기에 머물러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뒤쫓는 사람들은 모든 길을 수색하였으나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정탐꾼들을 찾지 못하고 되돌아갔다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98825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사람은 산에서 다시 내려와 강을 건넜고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눈의 아들 여호수아에게 이르러서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겪은 모든 일을 보고하였다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04133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여호수아에게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 땅을 모두 우리 손에 넘겨 주셨으므로 그 땅의 모든 주민이 우리를 무서워하고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849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여리고 왕이 라합에게 전갈을 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너에게 온 사람들 곧 네 집에 온 사람들을 데려오너라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이 온 땅을 정탐하려고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525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여인은 두 사람을 데려다가 숨겨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사람들이 저에게로 오기는 했습니다만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어디서 왔는지 저는 알지 못합니다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741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그들은 날이 어두워 성문을 닫을 때쯤 떠났는데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어디로 갔는지 저는 알지 못합니다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빨리 사람을 풀어 그들을 뒤쫓게 하시면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따라잡을 수도 있을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8312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때는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여인이 그들을 지붕으로 데리고 올라가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자기네 지붕 위에 널어 놓은 삼대 속에 숨겨 놓은 뒤였다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68191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뒤쫓는 사람들이 요단 길을 따라 나루터까지 그들을 뒤쫓았고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뒤쫓는 사람들이 나가자마자 성문이 닫혔다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1862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정탐꾼들이 잠들기 전에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라합은 지붕 위에 있는 그들에게 올라가서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9186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주님께서 이 땅을 당신들에게 주신 것을 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당신들 때문에 공포에 사로잡혀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땅의 주민들은 모두 하나같이 당신들 때문에 간담이 서늘했습니다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2052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761</Words>
  <Application>Microsoft Office PowerPoint</Application>
  <PresentationFormat>화면 슬라이드 쇼(16:9)</PresentationFormat>
  <Paragraphs>48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9" baseType="lpstr">
      <vt:lpstr>나눔스퀘어 ExtraBold</vt:lpstr>
      <vt:lpstr>Aptos</vt:lpstr>
      <vt:lpstr>Aptos Display</vt:lpstr>
      <vt:lpstr>Arial</vt:lpstr>
      <vt:lpstr>Office 테마</vt:lpstr>
      <vt:lpstr>수 2:1. 눈의 아들 여호수아가 싯딤에서 정탐꾼 두 사람을 보내며 일렀다. "가서, 몰래 그 땅을 정탐하여라. 특히 여리고 성을 잘 살펴라." 그들은 그 곳을 떠나, 어느 창녀의 집에 들어가 거기에서 묵었다. 그 집에는 이름이 라합이라고 하는 창녀가 살고 있었다.</vt:lpstr>
      <vt:lpstr>수 2:2. 그 때에 여리고 왕은 이런 보고를 받았다. "아룁니다. 이스라엘 자손 가운데서 몇 사람이 오늘 밤에 이 모든 땅을 정탐하려고 이 곳으로 왔습니다."</vt:lpstr>
      <vt:lpstr>수 2:3. 여리고 왕이 라합에게 전갈을 보냈다. "너에게 온 사람들 곧 네 집에 온 사람들을 데려오너라. 그들은 이 온 땅을 정탐하려고 왔다."</vt:lpstr>
      <vt:lpstr>수 2:4. 그러나 그 여인은 두 사람을 데려다가 숨겨 놓고, 이렇게 말하였다. "그 사람들이 저에게로 오기는 했습니다만, 그들이 어디서 왔는지 저는 알지 못합니다.</vt:lpstr>
      <vt:lpstr>수 2:5. 그리고 그들은 날이 어두워 성문을 닫을 때쯤 떠났는데, 그들이 어디로 갔는지 저는 알지 못합니다. 빨리 사람을 풀어 그들을 뒤쫓게 하시면, 따라잡을 수도 있을 것입니다."</vt:lpstr>
      <vt:lpstr>수 2:6. 그러나 그 때는, 그 여인이 그들을 지붕으로 데리고 올라가, 자기네 지붕 위에 널어 놓은 삼대 속에 숨겨 놓은 뒤였다.</vt:lpstr>
      <vt:lpstr>수 2:7. 뒤쫓는 사람들이 요단 길을 따라 나루터까지 그들을 뒤쫓았고, 뒤쫓는 사람들이 나가자마자 성문이 닫혔다.</vt:lpstr>
      <vt:lpstr>수 2:8. 정탐꾼들이 잠들기 전에, 라합은 지붕 위에 있는 그들에게 올라가서</vt:lpstr>
      <vt:lpstr>수 2:9. 말하였다. "나는 주님께서 이 땅을 당신들에게 주신 것을 압니다. 우리는 당신들 때문에 공포에 사로잡혀 있고, 이 땅의 주민들은 모두 하나같이 당신들 때문에 간담이 서늘했습니다.</vt:lpstr>
      <vt:lpstr>수 2:10. 당신들이 이집트에서 나올 때에, 주님께서 당신들 앞에서 어떻게 홍해의 물을 마르게 하셨으며, 또 당신들이 요단 강 동쪽에 있는 아모리 사람의 두 왕 시혼과 옥을 어떻게 전멸시켜서 희생제물로 바쳤는가 하는 소식을, 우리가 들었기 때문입니다.</vt:lpstr>
      <vt:lpstr>수 2:11. 우리는 그 말을 듣고 간담이 서늘했고, 당신들 때문에 정신을 잃고 말았습니다. 위로는 하늘에서 아래로는 땅 위에서, 과연 주 당신들의 하나님만이 참 하나님이십니다.</vt:lpstr>
      <vt:lpstr>수 2:12. 내가 당신들에게 은혜를 베풀었으니, 이제 당신들도 내 아버지의 집안에 은혜를 베푸시겠다고 주님 앞에서 맹세를 하시고, 그것을 지키겠다는 확실한 징표를 나에게 주십시오.</vt:lpstr>
      <vt:lpstr>수 2:13. 그리고 나의 부모와 형제자매들과 그들에게 속한 모든 식구를 살려 주시고, 죽지 않도록 우리의 생명을 구하여 주십시오."</vt:lpstr>
      <vt:lpstr>수 2:14. 정탐꾼들이 그 여인에게 말하였다. "우리가 목숨을 내놓고라도, 약속한 것은 지키겠소. 우리가 한 일을 어느 누구에게도 일러바치지 않는다면, 주님께서 우리에게 이 땅을 주실 때에, 우리는 친절과 성실을 다하여 그대를 대하겠소."</vt:lpstr>
      <vt:lpstr>수 2:15. 라합은 성벽 위에 있는 집에 살고 있었기 때문에, 창문으로 밧줄을 늘어뜨려 그들을 달아내려 주었다.</vt:lpstr>
      <vt:lpstr>수 2:16. 그리고 여인은 그들에게 말하였다. "뒤쫓는 사람들이 당신들과 마주치지 않도록 산으로 가십시오. 거기에서 사흘 동안 숨어 있다가, 뒤쫓는 사람들이 돌아간 다음에 당신들이 갈 길을 가십시오."</vt:lpstr>
      <vt:lpstr>수 2:17. 그 사람들이 그 여인에게 말하였다. "당신이 우리와 맺은 이 맹세에 대하여 우리가 허물이 없게 하겠소.</vt:lpstr>
      <vt:lpstr>수 2:18. 이렇게 합시다. 여기 홍색 줄이 있으니, 우리가 이 땅으로 들어올 때에, 당신이 우리를 달아 내렸던 그 창문에 이 홍색 줄을 매어 두시오. 그리고 당신의 아버지와 어머니와 오라버니들과 아버지 집안의 모든 식구를 다 당신의 집에 모여 있게 하시오.</vt:lpstr>
      <vt:lpstr>수 2:19. 누구든지 당신의 집 대문에서 밖으로 나가서 죽으면, 그 죽음에 대한 책임은 죽은 사람 자신이 져야 하며, 우리는 책임을 지지 않겠소. 그러나 우리가 당신과 함께 집 안에 있는 사람에게 손을 대서 죽으면, 그 죽음에 대한 책임은 우리가 질 것이오.</vt:lpstr>
      <vt:lpstr>수 2:20. 그러나 당신이, 우리가 한 일을 누설하면, 당신이 우리와 맺은 맹세에 대하여 우리는 아무런 책임이 없소."</vt:lpstr>
      <vt:lpstr>수 2:21. 그러자 라합은, 그들의 말대로 하겠다고 대답하고, 그들을 보냈다. 그들이 간 뒤에, 라합은 홍색 줄을 창에 매달았다.</vt:lpstr>
      <vt:lpstr>수 2:22. 그들은 그 곳을 떠나 산에 다다라서, 사흘 동안 거기에 머물러 있었다. 뒤쫓는 사람들은 모든 길을 수색하였으나, 정탐꾼들을 찾지 못하고 되돌아갔다.</vt:lpstr>
      <vt:lpstr>수 2:23. 두 사람은 산에서 다시 내려와 강을 건넜고, 눈의 아들 여호수아에게 이르러서, 그들이 겪은 모든 일을 보고하였다.</vt:lpstr>
      <vt:lpstr>수 2:24. 그들이 여호수아에게 말하였다. "주님께서 그 땅을 모두 우리 손에 넘겨 주셨으므로 그 땅의 모든 주민이 우리를 무서워하고 있습니다."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2024-10-23T08:46:32Z</dcterms:modified>
</cp:coreProperties>
</file>