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33" d="100"/>
          <a:sy n="33" d="100"/>
        </p:scale>
        <p:origin x="2148" y="10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A889D-DD3B-4DC5-A63A-51B6D07EC8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C44CE1-64CC-4269-B02E-F1B4DE5F75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FDBDBF-3A06-46BC-8F58-07173967C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855A0-3B54-42A3-9294-6CF6FF2C0265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B34E6-2195-4048-8BF5-24030367B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758401-0052-4CED-BEBE-68C3AE12E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29E25-FDAD-4E82-903E-06C2C015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213727"/>
      </p:ext>
    </p:extLst>
  </p:cSld>
  <p:clrMapOvr>
    <a:masterClrMapping/>
  </p:clrMapOvr>
  <p:transition advClick="0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D0352-A3ED-433F-B6F4-03F69D277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39BA20-5B0B-48ED-A4A7-A6DDA7CDA3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40C08-481A-438F-B5E3-15CD78C91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855A0-3B54-42A3-9294-6CF6FF2C0265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587900-85CF-42B2-8020-35FFD6255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DC704-B09F-4BBB-B844-41CC9453B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29E25-FDAD-4E82-903E-06C2C015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71722"/>
      </p:ext>
    </p:extLst>
  </p:cSld>
  <p:clrMapOvr>
    <a:masterClrMapping/>
  </p:clrMapOvr>
  <p:transition advClick="0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23B6D4-3287-41EA-870B-7654DB9669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6DD74B-AD96-4A11-9790-68AB50FEC4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97B6C9-2FEC-4E48-861E-DB4528055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855A0-3B54-42A3-9294-6CF6FF2C0265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CF26F6-2EF8-4ABC-9134-941856CA5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F49D01-7210-478C-966E-CCB7E2B1C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29E25-FDAD-4E82-903E-06C2C015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829314"/>
      </p:ext>
    </p:extLst>
  </p:cSld>
  <p:clrMapOvr>
    <a:masterClrMapping/>
  </p:clrMapOvr>
  <p:transition advClick="0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C1783-D95B-4E6F-A983-315F4C151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990DA-D405-4826-BECF-BEBF4C21D3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68216C-2B51-4DFD-8A55-53E053409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855A0-3B54-42A3-9294-6CF6FF2C0265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DDA48-17CF-4D58-B442-9D35013F2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AE6B66-1A3D-4C46-9A70-1875BA1B3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29E25-FDAD-4E82-903E-06C2C015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96311"/>
      </p:ext>
    </p:extLst>
  </p:cSld>
  <p:clrMapOvr>
    <a:masterClrMapping/>
  </p:clrMapOvr>
  <p:transition advClick="0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7D0BD-18EA-468E-8011-2B1FBDB81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5373CB-D6D4-45DD-8E0C-81F5F78C38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389BD6-5E87-460B-9BE6-917309CA5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855A0-3B54-42A3-9294-6CF6FF2C0265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D0BFC7-702A-4EB7-AFDA-DEBA9C100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C70075-B4B4-4251-93F4-E01A15487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29E25-FDAD-4E82-903E-06C2C015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789176"/>
      </p:ext>
    </p:extLst>
  </p:cSld>
  <p:clrMapOvr>
    <a:masterClrMapping/>
  </p:clrMapOvr>
  <p:transition advClick="0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B1A62-A2ED-40D0-8CF4-1BB00CE3A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9E6C4-5BF2-42C6-AB6C-11D5621F3D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A1AD48-D1DF-4A43-9801-7DDFDBBA2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3836CA-B035-4069-89E5-67453D0FF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855A0-3B54-42A3-9294-6CF6FF2C0265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AFFC9-D9FC-4D05-81EE-7DB4CB306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3FB9D1-02D4-43FE-83B2-98A91A529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29E25-FDAD-4E82-903E-06C2C015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176599"/>
      </p:ext>
    </p:extLst>
  </p:cSld>
  <p:clrMapOvr>
    <a:masterClrMapping/>
  </p:clrMapOvr>
  <p:transition advClick="0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1FE3B-1CBE-4133-8904-76A9A6175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04F4FF-CE46-45C7-9017-47E019B395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0F8F29-2F41-45B3-8BD7-3D426A2507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D54B62-06E9-417E-BB48-EE2D417006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AA6982-E9DA-45BB-9167-A292F7C38D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A20B5F-4F48-4313-955C-A096D6006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855A0-3B54-42A3-9294-6CF6FF2C0265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4FA6A5-0739-4ED2-8A93-C2D940FD1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68275F-8254-4B03-AD10-BC9C4ADF5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29E25-FDAD-4E82-903E-06C2C015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561860"/>
      </p:ext>
    </p:extLst>
  </p:cSld>
  <p:clrMapOvr>
    <a:masterClrMapping/>
  </p:clrMapOvr>
  <p:transition advClick="0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57BBD-DEFF-483D-8B3F-E1F5E72AA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24209C-EAC1-4EDF-A791-34E70C56E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855A0-3B54-42A3-9294-6CF6FF2C0265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CFBF7D-699E-4787-8997-89B6B2A24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C11682-FDCD-41AC-B330-C65974F05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29E25-FDAD-4E82-903E-06C2C015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2333"/>
      </p:ext>
    </p:extLst>
  </p:cSld>
  <p:clrMapOvr>
    <a:masterClrMapping/>
  </p:clrMapOvr>
  <p:transition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DD9B12-9D5F-4003-B19E-AB18655CA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855A0-3B54-42A3-9294-6CF6FF2C0265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0678F8-3008-4B40-8491-55668A830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37A3C0-995C-4DA7-9F15-21C3D47C0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29E25-FDAD-4E82-903E-06C2C015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336009"/>
      </p:ext>
    </p:extLst>
  </p:cSld>
  <p:clrMapOvr>
    <a:masterClrMapping/>
  </p:clrMapOvr>
  <p:transition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938DA-4743-4C05-A54E-BEF86FC65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A93E0-D332-410C-8C4E-23353A6703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C0D707-CD1C-4EEB-9050-919F158A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1C2C1A-658B-4B53-9552-AC099A669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855A0-3B54-42A3-9294-6CF6FF2C0265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0165BC-15CC-4723-94E0-975B685A9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65AC1B-23B9-4925-AEA5-DEAA9B860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29E25-FDAD-4E82-903E-06C2C015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228692"/>
      </p:ext>
    </p:extLst>
  </p:cSld>
  <p:clrMapOvr>
    <a:masterClrMapping/>
  </p:clrMapOvr>
  <p:transition advClick="0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002D7-F1BF-4C05-8BA7-B7469717C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9EFAE3-A553-469D-8F84-2851FB98DA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9727B5-5476-496A-971E-25858A617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51832B-47C9-4B3C-8E76-480D67978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855A0-3B54-42A3-9294-6CF6FF2C0265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EBD995-CD6E-464F-8ADB-9A6013196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9D30AD-EF80-4ABF-86AB-7F97DBA5D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29E25-FDAD-4E82-903E-06C2C015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9657"/>
      </p:ext>
    </p:extLst>
  </p:cSld>
  <p:clrMapOvr>
    <a:masterClrMapping/>
  </p:clrMapOvr>
  <p:transition advClick="0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E5AB31-BFCC-429B-8115-B274DCDD8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AD80D5-0D4E-495A-A1AC-2E726EE584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99E0BA-B3D1-4B63-8C68-0E111FF5F0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855A0-3B54-42A3-9294-6CF6FF2C0265}" type="datetimeFigureOut">
              <a:rPr lang="en-US" smtClean="0"/>
              <a:t>21-Sep-20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A9166B-C242-4892-998D-709F99E20E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F0F0BA-9874-44E8-B170-75A4B97F70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29E25-FDAD-4E82-903E-06C2C015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12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audio" Target="../media/audio1.wav"/><Relationship Id="rId9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7E85273-FAD0-43EC-8285-3C7A153FB5F1}"/>
              </a:ext>
            </a:extLst>
          </p:cNvPr>
          <p:cNvSpPr/>
          <p:nvPr/>
        </p:nvSpPr>
        <p:spPr>
          <a:xfrm>
            <a:off x="4209978" y="2132800"/>
            <a:ext cx="3299460" cy="75496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87C4DDB-E3FA-4260-AE13-87B8C9A19F9B}"/>
              </a:ext>
            </a:extLst>
          </p:cNvPr>
          <p:cNvSpPr/>
          <p:nvPr/>
        </p:nvSpPr>
        <p:spPr>
          <a:xfrm>
            <a:off x="4355134" y="2221204"/>
            <a:ext cx="3010149" cy="5781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45DA255-48F3-47A6-A6A5-CECA4EA592F9}"/>
              </a:ext>
            </a:extLst>
          </p:cNvPr>
          <p:cNvSpPr/>
          <p:nvPr/>
        </p:nvSpPr>
        <p:spPr>
          <a:xfrm>
            <a:off x="4734793" y="2285200"/>
            <a:ext cx="2250831" cy="450167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4BB97B0-FFEC-4F88-A576-250371F24048}"/>
              </a:ext>
            </a:extLst>
          </p:cNvPr>
          <p:cNvSpPr/>
          <p:nvPr/>
        </p:nvSpPr>
        <p:spPr>
          <a:xfrm>
            <a:off x="4355134" y="2221204"/>
            <a:ext cx="3010149" cy="57815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3AD387-6FE8-453D-B97E-E68F71E645CB}"/>
              </a:ext>
            </a:extLst>
          </p:cNvPr>
          <p:cNvSpPr txBox="1"/>
          <p:nvPr/>
        </p:nvSpPr>
        <p:spPr>
          <a:xfrm>
            <a:off x="5004044" y="2187118"/>
            <a:ext cx="1712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  <a:cs typeface="Aharoni" panose="02010803020104030203" pitchFamily="2" charset="-79"/>
              </a:rPr>
              <a:t>SUBSCRIBE</a:t>
            </a:r>
          </a:p>
        </p:txBody>
      </p:sp>
      <p:pic>
        <p:nvPicPr>
          <p:cNvPr id="9" name="Graphic 8" descr="Cursor">
            <a:extLst>
              <a:ext uri="{FF2B5EF4-FFF2-40B4-BE49-F238E27FC236}">
                <a16:creationId xmlns:a16="http://schemas.microsoft.com/office/drawing/2014/main" id="{AB5DBDB0-A83C-4DC3-BE20-835A00E84F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10864" y="3614908"/>
            <a:ext cx="374926" cy="374926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E7647EF5-D21E-4AF5-9A16-E06215E50BC1}"/>
              </a:ext>
            </a:extLst>
          </p:cNvPr>
          <p:cNvSpPr/>
          <p:nvPr/>
        </p:nvSpPr>
        <p:spPr>
          <a:xfrm>
            <a:off x="5801347" y="2290314"/>
            <a:ext cx="383422" cy="38342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09D8309-3E2C-4434-9120-3690C803D684}"/>
              </a:ext>
            </a:extLst>
          </p:cNvPr>
          <p:cNvSpPr/>
          <p:nvPr/>
        </p:nvSpPr>
        <p:spPr>
          <a:xfrm>
            <a:off x="1746796" y="4359120"/>
            <a:ext cx="3010149" cy="5781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E657EE1-861B-461E-824D-0D558CD97275}"/>
              </a:ext>
            </a:extLst>
          </p:cNvPr>
          <p:cNvSpPr/>
          <p:nvPr/>
        </p:nvSpPr>
        <p:spPr>
          <a:xfrm>
            <a:off x="2126455" y="4423116"/>
            <a:ext cx="2250831" cy="450167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C897C21-1056-49D4-9F8C-F3889DC5C0DB}"/>
              </a:ext>
            </a:extLst>
          </p:cNvPr>
          <p:cNvSpPr/>
          <p:nvPr/>
        </p:nvSpPr>
        <p:spPr>
          <a:xfrm>
            <a:off x="1746796" y="4359120"/>
            <a:ext cx="3010149" cy="57815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9F77F8A-9D6E-443C-9EEA-E75AD285065C}"/>
              </a:ext>
            </a:extLst>
          </p:cNvPr>
          <p:cNvSpPr txBox="1"/>
          <p:nvPr/>
        </p:nvSpPr>
        <p:spPr>
          <a:xfrm>
            <a:off x="2395706" y="4325034"/>
            <a:ext cx="1712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  <a:cs typeface="Aharoni" panose="02010803020104030203" pitchFamily="2" charset="-79"/>
              </a:rPr>
              <a:t>SUBSCRIBE</a:t>
            </a:r>
          </a:p>
        </p:txBody>
      </p:sp>
      <p:pic>
        <p:nvPicPr>
          <p:cNvPr id="15" name="Graphic 14" descr="Cursor">
            <a:extLst>
              <a:ext uri="{FF2B5EF4-FFF2-40B4-BE49-F238E27FC236}">
                <a16:creationId xmlns:a16="http://schemas.microsoft.com/office/drawing/2014/main" id="{D28ADDF8-2E07-4D5E-A972-C4746EECAD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02526" y="5752824"/>
            <a:ext cx="374926" cy="374926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41E9513D-F522-42B9-A360-7485EFC96D31}"/>
              </a:ext>
            </a:extLst>
          </p:cNvPr>
          <p:cNvSpPr/>
          <p:nvPr/>
        </p:nvSpPr>
        <p:spPr>
          <a:xfrm>
            <a:off x="3193009" y="4428230"/>
            <a:ext cx="383422" cy="38342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Graphic 2" descr="Ringer">
            <a:extLst>
              <a:ext uri="{FF2B5EF4-FFF2-40B4-BE49-F238E27FC236}">
                <a16:creationId xmlns:a16="http://schemas.microsoft.com/office/drawing/2014/main" id="{C5F37390-9164-4BE1-9162-7B0FE4F8A73A}"/>
              </a:ext>
            </a:extLst>
          </p:cNvPr>
          <p:cNvSpPr/>
          <p:nvPr/>
        </p:nvSpPr>
        <p:spPr>
          <a:xfrm>
            <a:off x="4180548" y="4442647"/>
            <a:ext cx="384104" cy="406698"/>
          </a:xfrm>
          <a:custGeom>
            <a:avLst/>
            <a:gdLst>
              <a:gd name="connsiteX0" fmla="*/ 382334 w 384103"/>
              <a:gd name="connsiteY0" fmla="*/ 347840 h 406698"/>
              <a:gd name="connsiteX1" fmla="*/ 298283 w 384103"/>
              <a:gd name="connsiteY1" fmla="*/ 140932 h 406698"/>
              <a:gd name="connsiteX2" fmla="*/ 233663 w 384103"/>
              <a:gd name="connsiteY2" fmla="*/ 51685 h 406698"/>
              <a:gd name="connsiteX3" fmla="*/ 235245 w 384103"/>
              <a:gd name="connsiteY3" fmla="*/ 40387 h 406698"/>
              <a:gd name="connsiteX4" fmla="*/ 194857 w 384103"/>
              <a:gd name="connsiteY4" fmla="*/ 0 h 406698"/>
              <a:gd name="connsiteX5" fmla="*/ 154470 w 384103"/>
              <a:gd name="connsiteY5" fmla="*/ 40387 h 406698"/>
              <a:gd name="connsiteX6" fmla="*/ 156052 w 384103"/>
              <a:gd name="connsiteY6" fmla="*/ 51685 h 406698"/>
              <a:gd name="connsiteX7" fmla="*/ 91432 w 384103"/>
              <a:gd name="connsiteY7" fmla="*/ 140932 h 406698"/>
              <a:gd name="connsiteX8" fmla="*/ 7381 w 384103"/>
              <a:gd name="connsiteY8" fmla="*/ 347783 h 406698"/>
              <a:gd name="connsiteX9" fmla="*/ 8454 w 384103"/>
              <a:gd name="connsiteY9" fmla="*/ 369361 h 406698"/>
              <a:gd name="connsiteX10" fmla="*/ 152493 w 384103"/>
              <a:gd name="connsiteY10" fmla="*/ 369361 h 406698"/>
              <a:gd name="connsiteX11" fmla="*/ 199239 w 384103"/>
              <a:gd name="connsiteY11" fmla="*/ 407344 h 406698"/>
              <a:gd name="connsiteX12" fmla="*/ 237222 w 384103"/>
              <a:gd name="connsiteY12" fmla="*/ 369361 h 406698"/>
              <a:gd name="connsiteX13" fmla="*/ 381261 w 384103"/>
              <a:gd name="connsiteY13" fmla="*/ 369361 h 406698"/>
              <a:gd name="connsiteX14" fmla="*/ 382334 w 384103"/>
              <a:gd name="connsiteY14" fmla="*/ 347840 h 406698"/>
              <a:gd name="connsiteX15" fmla="*/ 177064 w 384103"/>
              <a:gd name="connsiteY15" fmla="*/ 40670 h 406698"/>
              <a:gd name="connsiteX16" fmla="*/ 194857 w 384103"/>
              <a:gd name="connsiteY16" fmla="*/ 22877 h 406698"/>
              <a:gd name="connsiteX17" fmla="*/ 212651 w 384103"/>
              <a:gd name="connsiteY17" fmla="*/ 40670 h 406698"/>
              <a:gd name="connsiteX18" fmla="*/ 211803 w 384103"/>
              <a:gd name="connsiteY18" fmla="*/ 45923 h 406698"/>
              <a:gd name="connsiteX19" fmla="*/ 194857 w 384103"/>
              <a:gd name="connsiteY19" fmla="*/ 44002 h 406698"/>
              <a:gd name="connsiteX20" fmla="*/ 194857 w 384103"/>
              <a:gd name="connsiteY20" fmla="*/ 44002 h 406698"/>
              <a:gd name="connsiteX21" fmla="*/ 177912 w 384103"/>
              <a:gd name="connsiteY21" fmla="*/ 45923 h 406698"/>
              <a:gd name="connsiteX22" fmla="*/ 177064 w 384103"/>
              <a:gd name="connsiteY22" fmla="*/ 40670 h 40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84103" h="406698">
                <a:moveTo>
                  <a:pt x="382334" y="347840"/>
                </a:moveTo>
                <a:cubicBezTo>
                  <a:pt x="350532" y="331911"/>
                  <a:pt x="302802" y="291354"/>
                  <a:pt x="298283" y="140932"/>
                </a:cubicBezTo>
                <a:cubicBezTo>
                  <a:pt x="296645" y="85633"/>
                  <a:pt x="262358" y="61852"/>
                  <a:pt x="233663" y="51685"/>
                </a:cubicBezTo>
                <a:cubicBezTo>
                  <a:pt x="234734" y="48015"/>
                  <a:pt x="235266" y="44210"/>
                  <a:pt x="235245" y="40387"/>
                </a:cubicBezTo>
                <a:cubicBezTo>
                  <a:pt x="235245" y="18082"/>
                  <a:pt x="217163" y="0"/>
                  <a:pt x="194857" y="0"/>
                </a:cubicBezTo>
                <a:cubicBezTo>
                  <a:pt x="172552" y="0"/>
                  <a:pt x="154470" y="18082"/>
                  <a:pt x="154470" y="40387"/>
                </a:cubicBezTo>
                <a:cubicBezTo>
                  <a:pt x="154449" y="44210"/>
                  <a:pt x="154981" y="48015"/>
                  <a:pt x="156052" y="51685"/>
                </a:cubicBezTo>
                <a:cubicBezTo>
                  <a:pt x="127357" y="61852"/>
                  <a:pt x="93070" y="85576"/>
                  <a:pt x="91432" y="140932"/>
                </a:cubicBezTo>
                <a:cubicBezTo>
                  <a:pt x="86913" y="291184"/>
                  <a:pt x="39183" y="331854"/>
                  <a:pt x="7381" y="347783"/>
                </a:cubicBezTo>
                <a:cubicBezTo>
                  <a:pt x="-5554" y="354223"/>
                  <a:pt x="942" y="369361"/>
                  <a:pt x="8454" y="369361"/>
                </a:cubicBezTo>
                <a:lnTo>
                  <a:pt x="152493" y="369361"/>
                </a:lnTo>
                <a:cubicBezTo>
                  <a:pt x="154913" y="392758"/>
                  <a:pt x="175842" y="409764"/>
                  <a:pt x="199239" y="407344"/>
                </a:cubicBezTo>
                <a:cubicBezTo>
                  <a:pt x="219294" y="405270"/>
                  <a:pt x="235148" y="389417"/>
                  <a:pt x="237222" y="369361"/>
                </a:cubicBezTo>
                <a:lnTo>
                  <a:pt x="381261" y="369361"/>
                </a:lnTo>
                <a:cubicBezTo>
                  <a:pt x="388773" y="369361"/>
                  <a:pt x="395269" y="354279"/>
                  <a:pt x="382334" y="347840"/>
                </a:cubicBezTo>
                <a:close/>
                <a:moveTo>
                  <a:pt x="177064" y="40670"/>
                </a:moveTo>
                <a:cubicBezTo>
                  <a:pt x="177064" y="30843"/>
                  <a:pt x="185031" y="22877"/>
                  <a:pt x="194857" y="22877"/>
                </a:cubicBezTo>
                <a:cubicBezTo>
                  <a:pt x="204684" y="22877"/>
                  <a:pt x="212651" y="30843"/>
                  <a:pt x="212651" y="40670"/>
                </a:cubicBezTo>
                <a:cubicBezTo>
                  <a:pt x="212626" y="42453"/>
                  <a:pt x="212341" y="44223"/>
                  <a:pt x="211803" y="45923"/>
                </a:cubicBezTo>
                <a:cubicBezTo>
                  <a:pt x="206214" y="44839"/>
                  <a:pt x="200548" y="44197"/>
                  <a:pt x="194857" y="44002"/>
                </a:cubicBezTo>
                <a:lnTo>
                  <a:pt x="194857" y="44002"/>
                </a:lnTo>
                <a:cubicBezTo>
                  <a:pt x="189170" y="44232"/>
                  <a:pt x="183507" y="44873"/>
                  <a:pt x="177912" y="45923"/>
                </a:cubicBezTo>
                <a:cubicBezTo>
                  <a:pt x="177364" y="44225"/>
                  <a:pt x="177079" y="42454"/>
                  <a:pt x="177064" y="40670"/>
                </a:cubicBezTo>
                <a:close/>
              </a:path>
            </a:pathLst>
          </a:custGeom>
          <a:solidFill>
            <a:srgbClr val="C00000"/>
          </a:solidFill>
          <a:ln w="55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A14457C-AF37-485F-8CA4-51B747EA55A7}"/>
              </a:ext>
            </a:extLst>
          </p:cNvPr>
          <p:cNvSpPr/>
          <p:nvPr/>
        </p:nvSpPr>
        <p:spPr>
          <a:xfrm>
            <a:off x="4181230" y="4477892"/>
            <a:ext cx="383422" cy="38342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287B17C-FC90-43BE-A21F-1CC328292F83}"/>
              </a:ext>
            </a:extLst>
          </p:cNvPr>
          <p:cNvSpPr/>
          <p:nvPr/>
        </p:nvSpPr>
        <p:spPr>
          <a:xfrm>
            <a:off x="6953302" y="4359120"/>
            <a:ext cx="3010149" cy="5781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9DC68BC-FEAF-497B-996A-F98B3F50D1A8}"/>
              </a:ext>
            </a:extLst>
          </p:cNvPr>
          <p:cNvSpPr/>
          <p:nvPr/>
        </p:nvSpPr>
        <p:spPr>
          <a:xfrm>
            <a:off x="6324277" y="4270716"/>
            <a:ext cx="4267200" cy="75496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40E6E56-CD83-4B9A-9C09-48ABAC8905D6}"/>
              </a:ext>
            </a:extLst>
          </p:cNvPr>
          <p:cNvSpPr/>
          <p:nvPr/>
        </p:nvSpPr>
        <p:spPr>
          <a:xfrm>
            <a:off x="6953303" y="4359120"/>
            <a:ext cx="3010149" cy="5781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138EB6D-BC12-49F0-9D62-20C5C78F3D2D}"/>
              </a:ext>
            </a:extLst>
          </p:cNvPr>
          <p:cNvSpPr/>
          <p:nvPr/>
        </p:nvSpPr>
        <p:spPr>
          <a:xfrm>
            <a:off x="7332962" y="4423116"/>
            <a:ext cx="2250831" cy="450167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DC43C37-4018-48C8-9692-A27299E407D2}"/>
              </a:ext>
            </a:extLst>
          </p:cNvPr>
          <p:cNvSpPr/>
          <p:nvPr/>
        </p:nvSpPr>
        <p:spPr>
          <a:xfrm>
            <a:off x="6953303" y="4359120"/>
            <a:ext cx="3010149" cy="57815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4D6B2AE-8BC4-4D8E-8395-356C76A61D43}"/>
              </a:ext>
            </a:extLst>
          </p:cNvPr>
          <p:cNvSpPr txBox="1"/>
          <p:nvPr/>
        </p:nvSpPr>
        <p:spPr>
          <a:xfrm>
            <a:off x="7602213" y="4325034"/>
            <a:ext cx="1712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  <a:cs typeface="Aharoni" panose="02010803020104030203" pitchFamily="2" charset="-79"/>
              </a:rPr>
              <a:t>SUBSCRIBE</a:t>
            </a:r>
          </a:p>
        </p:txBody>
      </p:sp>
      <p:pic>
        <p:nvPicPr>
          <p:cNvPr id="37" name="Graphic 36" descr="Cursor">
            <a:extLst>
              <a:ext uri="{FF2B5EF4-FFF2-40B4-BE49-F238E27FC236}">
                <a16:creationId xmlns:a16="http://schemas.microsoft.com/office/drawing/2014/main" id="{4978A68B-54C4-4DC9-BED1-29ABFFA6D0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09033" y="5752824"/>
            <a:ext cx="374926" cy="374926"/>
          </a:xfrm>
          <a:prstGeom prst="rect">
            <a:avLst/>
          </a:prstGeom>
        </p:spPr>
      </p:pic>
      <p:sp>
        <p:nvSpPr>
          <p:cNvPr id="38" name="Oval 37">
            <a:extLst>
              <a:ext uri="{FF2B5EF4-FFF2-40B4-BE49-F238E27FC236}">
                <a16:creationId xmlns:a16="http://schemas.microsoft.com/office/drawing/2014/main" id="{C2C97169-AC02-42BF-853B-42568F0C0EEB}"/>
              </a:ext>
            </a:extLst>
          </p:cNvPr>
          <p:cNvSpPr/>
          <p:nvPr/>
        </p:nvSpPr>
        <p:spPr>
          <a:xfrm>
            <a:off x="8399516" y="4456488"/>
            <a:ext cx="383422" cy="38342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Graphic 2" descr="Ringer">
            <a:extLst>
              <a:ext uri="{FF2B5EF4-FFF2-40B4-BE49-F238E27FC236}">
                <a16:creationId xmlns:a16="http://schemas.microsoft.com/office/drawing/2014/main" id="{2EE6998D-6626-44FC-9B6F-D44550AD133C}"/>
              </a:ext>
            </a:extLst>
          </p:cNvPr>
          <p:cNvSpPr/>
          <p:nvPr/>
        </p:nvSpPr>
        <p:spPr>
          <a:xfrm>
            <a:off x="9961228" y="4444850"/>
            <a:ext cx="384104" cy="406698"/>
          </a:xfrm>
          <a:custGeom>
            <a:avLst/>
            <a:gdLst>
              <a:gd name="connsiteX0" fmla="*/ 382334 w 384103"/>
              <a:gd name="connsiteY0" fmla="*/ 347840 h 406698"/>
              <a:gd name="connsiteX1" fmla="*/ 298283 w 384103"/>
              <a:gd name="connsiteY1" fmla="*/ 140932 h 406698"/>
              <a:gd name="connsiteX2" fmla="*/ 233663 w 384103"/>
              <a:gd name="connsiteY2" fmla="*/ 51685 h 406698"/>
              <a:gd name="connsiteX3" fmla="*/ 235245 w 384103"/>
              <a:gd name="connsiteY3" fmla="*/ 40387 h 406698"/>
              <a:gd name="connsiteX4" fmla="*/ 194857 w 384103"/>
              <a:gd name="connsiteY4" fmla="*/ 0 h 406698"/>
              <a:gd name="connsiteX5" fmla="*/ 154470 w 384103"/>
              <a:gd name="connsiteY5" fmla="*/ 40387 h 406698"/>
              <a:gd name="connsiteX6" fmla="*/ 156052 w 384103"/>
              <a:gd name="connsiteY6" fmla="*/ 51685 h 406698"/>
              <a:gd name="connsiteX7" fmla="*/ 91432 w 384103"/>
              <a:gd name="connsiteY7" fmla="*/ 140932 h 406698"/>
              <a:gd name="connsiteX8" fmla="*/ 7381 w 384103"/>
              <a:gd name="connsiteY8" fmla="*/ 347783 h 406698"/>
              <a:gd name="connsiteX9" fmla="*/ 8454 w 384103"/>
              <a:gd name="connsiteY9" fmla="*/ 369361 h 406698"/>
              <a:gd name="connsiteX10" fmla="*/ 152493 w 384103"/>
              <a:gd name="connsiteY10" fmla="*/ 369361 h 406698"/>
              <a:gd name="connsiteX11" fmla="*/ 199239 w 384103"/>
              <a:gd name="connsiteY11" fmla="*/ 407344 h 406698"/>
              <a:gd name="connsiteX12" fmla="*/ 237222 w 384103"/>
              <a:gd name="connsiteY12" fmla="*/ 369361 h 406698"/>
              <a:gd name="connsiteX13" fmla="*/ 381261 w 384103"/>
              <a:gd name="connsiteY13" fmla="*/ 369361 h 406698"/>
              <a:gd name="connsiteX14" fmla="*/ 382334 w 384103"/>
              <a:gd name="connsiteY14" fmla="*/ 347840 h 406698"/>
              <a:gd name="connsiteX15" fmla="*/ 177064 w 384103"/>
              <a:gd name="connsiteY15" fmla="*/ 40670 h 406698"/>
              <a:gd name="connsiteX16" fmla="*/ 194857 w 384103"/>
              <a:gd name="connsiteY16" fmla="*/ 22877 h 406698"/>
              <a:gd name="connsiteX17" fmla="*/ 212651 w 384103"/>
              <a:gd name="connsiteY17" fmla="*/ 40670 h 406698"/>
              <a:gd name="connsiteX18" fmla="*/ 211803 w 384103"/>
              <a:gd name="connsiteY18" fmla="*/ 45923 h 406698"/>
              <a:gd name="connsiteX19" fmla="*/ 194857 w 384103"/>
              <a:gd name="connsiteY19" fmla="*/ 44002 h 406698"/>
              <a:gd name="connsiteX20" fmla="*/ 194857 w 384103"/>
              <a:gd name="connsiteY20" fmla="*/ 44002 h 406698"/>
              <a:gd name="connsiteX21" fmla="*/ 177912 w 384103"/>
              <a:gd name="connsiteY21" fmla="*/ 45923 h 406698"/>
              <a:gd name="connsiteX22" fmla="*/ 177064 w 384103"/>
              <a:gd name="connsiteY22" fmla="*/ 40670 h 40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84103" h="406698">
                <a:moveTo>
                  <a:pt x="382334" y="347840"/>
                </a:moveTo>
                <a:cubicBezTo>
                  <a:pt x="350532" y="331911"/>
                  <a:pt x="302802" y="291354"/>
                  <a:pt x="298283" y="140932"/>
                </a:cubicBezTo>
                <a:cubicBezTo>
                  <a:pt x="296645" y="85633"/>
                  <a:pt x="262358" y="61852"/>
                  <a:pt x="233663" y="51685"/>
                </a:cubicBezTo>
                <a:cubicBezTo>
                  <a:pt x="234734" y="48015"/>
                  <a:pt x="235266" y="44210"/>
                  <a:pt x="235245" y="40387"/>
                </a:cubicBezTo>
                <a:cubicBezTo>
                  <a:pt x="235245" y="18082"/>
                  <a:pt x="217163" y="0"/>
                  <a:pt x="194857" y="0"/>
                </a:cubicBezTo>
                <a:cubicBezTo>
                  <a:pt x="172552" y="0"/>
                  <a:pt x="154470" y="18082"/>
                  <a:pt x="154470" y="40387"/>
                </a:cubicBezTo>
                <a:cubicBezTo>
                  <a:pt x="154449" y="44210"/>
                  <a:pt x="154981" y="48015"/>
                  <a:pt x="156052" y="51685"/>
                </a:cubicBezTo>
                <a:cubicBezTo>
                  <a:pt x="127357" y="61852"/>
                  <a:pt x="93070" y="85576"/>
                  <a:pt x="91432" y="140932"/>
                </a:cubicBezTo>
                <a:cubicBezTo>
                  <a:pt x="86913" y="291184"/>
                  <a:pt x="39183" y="331854"/>
                  <a:pt x="7381" y="347783"/>
                </a:cubicBezTo>
                <a:cubicBezTo>
                  <a:pt x="-5554" y="354223"/>
                  <a:pt x="942" y="369361"/>
                  <a:pt x="8454" y="369361"/>
                </a:cubicBezTo>
                <a:lnTo>
                  <a:pt x="152493" y="369361"/>
                </a:lnTo>
                <a:cubicBezTo>
                  <a:pt x="154913" y="392758"/>
                  <a:pt x="175842" y="409764"/>
                  <a:pt x="199239" y="407344"/>
                </a:cubicBezTo>
                <a:cubicBezTo>
                  <a:pt x="219294" y="405270"/>
                  <a:pt x="235148" y="389417"/>
                  <a:pt x="237222" y="369361"/>
                </a:cubicBezTo>
                <a:lnTo>
                  <a:pt x="381261" y="369361"/>
                </a:lnTo>
                <a:cubicBezTo>
                  <a:pt x="388773" y="369361"/>
                  <a:pt x="395269" y="354279"/>
                  <a:pt x="382334" y="347840"/>
                </a:cubicBezTo>
                <a:close/>
                <a:moveTo>
                  <a:pt x="177064" y="40670"/>
                </a:moveTo>
                <a:cubicBezTo>
                  <a:pt x="177064" y="30843"/>
                  <a:pt x="185031" y="22877"/>
                  <a:pt x="194857" y="22877"/>
                </a:cubicBezTo>
                <a:cubicBezTo>
                  <a:pt x="204684" y="22877"/>
                  <a:pt x="212651" y="30843"/>
                  <a:pt x="212651" y="40670"/>
                </a:cubicBezTo>
                <a:cubicBezTo>
                  <a:pt x="212626" y="42453"/>
                  <a:pt x="212341" y="44223"/>
                  <a:pt x="211803" y="45923"/>
                </a:cubicBezTo>
                <a:cubicBezTo>
                  <a:pt x="206214" y="44839"/>
                  <a:pt x="200548" y="44197"/>
                  <a:pt x="194857" y="44002"/>
                </a:cubicBezTo>
                <a:lnTo>
                  <a:pt x="194857" y="44002"/>
                </a:lnTo>
                <a:cubicBezTo>
                  <a:pt x="189170" y="44232"/>
                  <a:pt x="183507" y="44873"/>
                  <a:pt x="177912" y="45923"/>
                </a:cubicBezTo>
                <a:cubicBezTo>
                  <a:pt x="177364" y="44225"/>
                  <a:pt x="177079" y="42454"/>
                  <a:pt x="177064" y="40670"/>
                </a:cubicBezTo>
                <a:close/>
              </a:path>
            </a:pathLst>
          </a:custGeom>
          <a:solidFill>
            <a:srgbClr val="C00000"/>
          </a:solidFill>
          <a:ln w="55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85C5E3D8-E97E-45AC-95C9-27A75A2B661E}"/>
              </a:ext>
            </a:extLst>
          </p:cNvPr>
          <p:cNvSpPr/>
          <p:nvPr/>
        </p:nvSpPr>
        <p:spPr>
          <a:xfrm>
            <a:off x="9957464" y="4467592"/>
            <a:ext cx="383422" cy="38342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F75C83E-70EF-45EB-9E5D-88C401A37CFD}"/>
              </a:ext>
            </a:extLst>
          </p:cNvPr>
          <p:cNvSpPr/>
          <p:nvPr/>
        </p:nvSpPr>
        <p:spPr>
          <a:xfrm>
            <a:off x="6640383" y="4479632"/>
            <a:ext cx="383422" cy="38342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Graphic 41" descr="Thumbs up sign">
            <a:extLst>
              <a:ext uri="{FF2B5EF4-FFF2-40B4-BE49-F238E27FC236}">
                <a16:creationId xmlns:a16="http://schemas.microsoft.com/office/drawing/2014/main" id="{FF41E89B-1734-4261-847D-0EFD8793B9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55738" y="4403924"/>
            <a:ext cx="459130" cy="45913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3CB4DDD6-FED0-49D1-8EC9-F3D706DF765B}"/>
              </a:ext>
            </a:extLst>
          </p:cNvPr>
          <p:cNvSpPr txBox="1"/>
          <p:nvPr/>
        </p:nvSpPr>
        <p:spPr>
          <a:xfrm>
            <a:off x="3029295" y="297485"/>
            <a:ext cx="61334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Bebas Neue" panose="020B0606020202050201" pitchFamily="34" charset="0"/>
              </a:rPr>
              <a:t>BUTTON SUBSCRIBE</a:t>
            </a:r>
          </a:p>
        </p:txBody>
      </p:sp>
    </p:spTree>
    <p:extLst>
      <p:ext uri="{BB962C8B-B14F-4D97-AF65-F5344CB8AC3E}">
        <p14:creationId xmlns:p14="http://schemas.microsoft.com/office/powerpoint/2010/main" val="377304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2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2.08333E-6 1.85185E-6 L -0.19726 -0.18843 " pathEditMode="relative" rAng="0" ptsTypes="AA">
                                      <p:cBhvr>
                                        <p:cTn id="23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70" y="-942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xit" presetSubtype="272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2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2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2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xit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5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3" presetClass="exit" presetSubtype="32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xit" presetSubtype="32" fill="hold" grpId="3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3" presetClass="exit" presetSubtype="32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xit" presetSubtype="32" fill="hold" grpId="3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1" presetClass="exit" presetSubtype="1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3" dur="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xit" presetSubtype="272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8" presetClass="entr" presetSubtype="1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2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2.08333E-7 -3.7037E-6 L -0.19727 -0.18842 " pathEditMode="relative" rAng="0" ptsTypes="AA">
                                      <p:cBhvr>
                                        <p:cTn id="101" dur="1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70" y="-942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xit" presetSubtype="272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12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3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1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12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12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12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19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12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2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35" presetClass="path" presetSubtype="0" accel="50000" decel="50000" fill="hold" grpId="3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2.22222E-6 L -0.02526 2.22222E-6 " pathEditMode="relative" rAng="0" ptsTypes="AA">
                                      <p:cBhvr>
                                        <p:cTn id="1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3" y="0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35" presetClass="path" presetSubtype="0" accel="50000" decel="5000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2.22222E-6 L -0.02552 2.22222E-6 " pathEditMode="relative" rAng="0" ptsTypes="AA">
                                      <p:cBhvr>
                                        <p:cTn id="1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6" y="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23" presetClass="exit" presetSubtype="32" fill="hold" grpId="3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42" presetClass="path" presetSubtype="0" accel="50000" decel="50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0.19727 -0.18842 L -0.11589 -0.18842 " pathEditMode="relative" rAng="0" ptsTypes="AA">
                                      <p:cBhvr>
                                        <p:cTn id="139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0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49" presetClass="entr" presetSubtype="0" decel="100000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6" presetClass="emph" presetSubtype="0" fill="hold" grpId="1" nodeType="withEffect">
                                  <p:stCondLst>
                                    <p:cond delay="4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1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9" presetID="32" presetClass="emph" presetSubtype="0" fill="hold" grpId="2" nodeType="withEffect">
                                  <p:stCondLst>
                                    <p:cond delay="4950"/>
                                  </p:stCondLst>
                                  <p:childTnLst>
                                    <p:animRot by="120000">
                                      <p:cBhvr>
                                        <p:cTn id="150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70" fill="hold">
                                          <p:stCondLst>
                                            <p:cond delay="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" dur="70" fill="hold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70" fill="hold">
                                          <p:stCondLst>
                                            <p:cond delay="2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" dur="70" fill="hold">
                                          <p:stCondLst>
                                            <p:cond delay="28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1" presetClass="emph" presetSubtype="2" fill="hold" nodeType="withEffect">
                                  <p:stCondLst>
                                    <p:cond delay="4950"/>
                                  </p:stCondLst>
                                  <p:childTnLst>
                                    <p:animClr clrSpc="rgb" dir="cw">
                                      <p:cBhvr>
                                        <p:cTn id="156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57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" presetClass="exit" presetSubtype="4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3" presetClass="entr" presetSubtype="16" fill="hold" grpId="0" nodeType="withEffect">
                                  <p:stCondLst>
                                    <p:cond delay="49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3" presetClass="exit" presetSubtype="272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2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3" presetClass="exit" presetSubtype="32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" presetClass="exit" presetSubtype="4" fill="hold" grpId="2" nodeType="withEffect">
                                  <p:stCondLst>
                                    <p:cond delay="5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" presetClass="exit" presetSubtype="4" fill="hold" grpId="2" nodeType="withEffect">
                                  <p:stCondLst>
                                    <p:cond delay="5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" presetClass="exit" presetSubtype="4" fill="hold" grpId="4" nodeType="withEffect">
                                  <p:stCondLst>
                                    <p:cond delay="5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" presetClass="exit" presetSubtype="4" fill="hold" grpId="3" nodeType="withEffect">
                                  <p:stCondLst>
                                    <p:cond delay="5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" presetClass="exit" presetSubtype="4" fill="hold" grpId="4" nodeType="withEffect">
                                  <p:stCondLst>
                                    <p:cond delay="5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2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" presetClass="exit" presetSubtype="4" fill="hold" grpId="3" nodeType="withEffect">
                                  <p:stCondLst>
                                    <p:cond delay="5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" presetClass="exit" presetSubtype="4" fill="hold" grpId="3" nodeType="withEffect">
                                  <p:stCondLst>
                                    <p:cond delay="5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0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5" dur="1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8" presetClass="entr" presetSubtype="1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32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3.125E-6 -3.7037E-6 L -0.19726 -0.18842 " pathEditMode="relative" rAng="0" ptsTypes="AA">
                                      <p:cBhvr>
                                        <p:cTn id="221" dur="1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70" y="-942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3" presetClass="exit" presetSubtype="272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2" dur="12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3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25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125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6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25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8" dur="125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2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25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125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19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3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244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45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3" presetClass="exit" presetSubtype="272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42" presetClass="path" presetSubtype="0" accel="50000" decel="50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0.19726 -0.18842 L -0.06979 -0.18842 " pathEditMode="relative" rAng="0" ptsTypes="AA">
                                      <p:cBhvr>
                                        <p:cTn id="256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67" y="0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49" presetClass="entr" presetSubtype="0" decel="100000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26" presetClass="emph" presetSubtype="0" fill="hold" grpId="1" nodeType="withEffect">
                                  <p:stCondLst>
                                    <p:cond delay="4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2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5" dur="10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6" presetID="32" presetClass="emph" presetSubtype="0" fill="hold" grpId="2" nodeType="withEffect">
                                  <p:stCondLst>
                                    <p:cond delay="4950"/>
                                  </p:stCondLst>
                                  <p:childTnLst>
                                    <p:animRot by="120000">
                                      <p:cBhvr>
                                        <p:cTn id="26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8" dur="70" fill="hold">
                                          <p:stCondLst>
                                            <p:cond delay="7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9" dur="70" fill="hold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0" dur="70" fill="hold">
                                          <p:stCondLst>
                                            <p:cond delay="21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1" dur="70" fill="hold">
                                          <p:stCondLst>
                                            <p:cond delay="2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2" presetID="1" presetClass="emph" presetSubtype="2" fill="hold" nodeType="withEffect">
                                  <p:stCondLst>
                                    <p:cond delay="4950"/>
                                  </p:stCondLst>
                                  <p:childTnLst>
                                    <p:animClr clrSpc="rgb" dir="cw">
                                      <p:cBhvr>
                                        <p:cTn id="273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274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5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23" presetClass="entr" presetSubtype="16" fill="hold" grpId="0" nodeType="withEffect">
                                  <p:stCondLst>
                                    <p:cond delay="495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23" presetClass="exit" presetSubtype="272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1" dur="2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63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2.22045E-16 2.22222E-6 L 0.04219 2.22222E-6 " pathEditMode="relative" rAng="0" ptsTypes="AA">
                                      <p:cBhvr>
                                        <p:cTn id="2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0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18" presetClass="entr" presetSubtype="1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63" presetClass="path" presetSubtype="0" accel="50000" decel="50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2.22045E-16 2.22222E-6 L -0.03841 2.22222E-6 " pathEditMode="relative" rAng="0" ptsTypes="AA">
                                      <p:cBhvr>
                                        <p:cTn id="2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0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42" presetClass="path" presetSubtype="0" accel="50000" decel="5000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0.06979 -0.18842 L -0.33919 -0.18842 " pathEditMode="relative" rAng="0" ptsTypes="AA">
                                      <p:cBhvr>
                                        <p:cTn id="292" dur="6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77" y="0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2" presetClass="exit" presetSubtype="4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4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23" presetClass="entr" presetSubtype="16" fill="hold" grpId="0" nodeType="withEffect">
                                  <p:stCondLst>
                                    <p:cond delay="59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3" presetClass="exit" presetSubtype="32" fill="hold" grpId="1" nodeType="withEffect">
                                  <p:stCondLst>
                                    <p:cond delay="6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2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2" presetClass="exit" presetSubtype="4" fill="hold" grpId="2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2" presetClass="exit" presetSubtype="4" fill="hold" grpId="2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2" presetClass="exit" presetSubtype="4" fill="hold" grpId="3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2" presetClass="exit" presetSubtype="4" fill="hold" grpId="2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2" presetClass="exit" presetSubtype="4" fill="hold" grpId="3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2" presetClass="exit" presetSubtype="4" fill="hold" grpId="2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2" presetClass="exit" presetSubtype="4" fill="hold" grpId="3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2" presetClass="exit" presetSubtype="4" fill="hold" grpId="2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2" presetClass="exit" presetSubtype="4" fill="hold" grpId="2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2" presetClass="exit" presetSubtype="4" fill="hold" grpId="2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49" presetClass="entr" presetSubtype="0" decel="100000" fill="hold" nodeType="withEffect">
                                  <p:stCondLst>
                                    <p:cond delay="41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26" presetClass="emph" presetSubtype="0" fill="hold" nodeType="withEffect">
                                  <p:stCondLst>
                                    <p:cond delay="5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2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3" dur="1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4" presetID="32" presetClass="emph" presetSubtype="0" fill="hold" nodeType="withEffect">
                                  <p:stCondLst>
                                    <p:cond delay="5950"/>
                                  </p:stCondLst>
                                  <p:childTnLst>
                                    <p:animRot by="120000">
                                      <p:cBhvr>
                                        <p:cTn id="355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6" dur="70" fill="hold">
                                          <p:stCondLst>
                                            <p:cond delay="7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7" dur="70" fill="hold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8" dur="70" fill="hold">
                                          <p:stCondLst>
                                            <p:cond delay="21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9" dur="70" fill="hold">
                                          <p:stCondLst>
                                            <p:cond delay="28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0" presetID="1" presetClass="emph" presetSubtype="2" fill="hold" nodeType="withEffect">
                                  <p:stCondLst>
                                    <p:cond delay="5950"/>
                                  </p:stCondLst>
                                  <p:childTnLst>
                                    <p:animClr clrSpc="rgb" dir="cw">
                                      <p:cBhvr>
                                        <p:cTn id="361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6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2" presetClass="exit" presetSubtype="4" fill="hold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8" grpId="0"/>
      <p:bldP spid="8" grpId="1"/>
      <p:bldP spid="8" grpId="2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2" grpId="3" animBg="1"/>
      <p:bldP spid="12" grpId="4" animBg="1"/>
      <p:bldP spid="13" grpId="0" animBg="1"/>
      <p:bldP spid="13" grpId="1" animBg="1"/>
      <p:bldP spid="13" grpId="2" animBg="1"/>
      <p:bldP spid="14" grpId="0"/>
      <p:bldP spid="14" grpId="1"/>
      <p:bldP spid="14" grpId="2"/>
      <p:bldP spid="14" grpId="3"/>
      <p:bldP spid="16" grpId="0" animBg="1"/>
      <p:bldP spid="16" grpId="1" animBg="1"/>
      <p:bldP spid="16" grpId="2" animBg="1"/>
      <p:bldP spid="16" grpId="3" animBg="1"/>
      <p:bldP spid="16" grpId="4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6" grpId="0"/>
      <p:bldP spid="36" grpId="1"/>
      <p:bldP spid="36" grpId="2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39" grpId="2" animBg="1"/>
      <p:bldP spid="39" grpId="3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Preview">
            <a:hlinkClick r:id="" action="ppaction://media"/>
            <a:extLst>
              <a:ext uri="{FF2B5EF4-FFF2-40B4-BE49-F238E27FC236}">
                <a16:creationId xmlns:a16="http://schemas.microsoft.com/office/drawing/2014/main" id="{A983B910-1A45-4DAA-9380-02CADE338CC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600" end="119713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428955" y="-803787"/>
            <a:ext cx="15049909" cy="846557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E2C0A7-3420-4F04-878E-F077BC887F9D}"/>
              </a:ext>
            </a:extLst>
          </p:cNvPr>
          <p:cNvSpPr/>
          <p:nvPr/>
        </p:nvSpPr>
        <p:spPr>
          <a:xfrm>
            <a:off x="-1428955" y="-803787"/>
            <a:ext cx="15049909" cy="8465574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E247AFA-EE5F-4326-84A3-9E6A2D2C934B}"/>
              </a:ext>
            </a:extLst>
          </p:cNvPr>
          <p:cNvSpPr/>
          <p:nvPr/>
        </p:nvSpPr>
        <p:spPr>
          <a:xfrm>
            <a:off x="325120" y="5648666"/>
            <a:ext cx="3299460" cy="75496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717C370-66DE-450F-A81A-7C9A97812241}"/>
              </a:ext>
            </a:extLst>
          </p:cNvPr>
          <p:cNvSpPr/>
          <p:nvPr/>
        </p:nvSpPr>
        <p:spPr>
          <a:xfrm>
            <a:off x="470276" y="5737070"/>
            <a:ext cx="3010149" cy="5781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523CC43-34FD-4574-B94E-9E2D3DE23D1A}"/>
              </a:ext>
            </a:extLst>
          </p:cNvPr>
          <p:cNvSpPr/>
          <p:nvPr/>
        </p:nvSpPr>
        <p:spPr>
          <a:xfrm>
            <a:off x="849935" y="5801066"/>
            <a:ext cx="2250831" cy="450167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EAE00B4-0281-4594-9A44-D0770F270C9C}"/>
              </a:ext>
            </a:extLst>
          </p:cNvPr>
          <p:cNvSpPr/>
          <p:nvPr/>
        </p:nvSpPr>
        <p:spPr>
          <a:xfrm>
            <a:off x="470276" y="5737070"/>
            <a:ext cx="3010149" cy="57815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72DC43-0C74-4B09-8629-AB94A7035D5B}"/>
              </a:ext>
            </a:extLst>
          </p:cNvPr>
          <p:cNvSpPr txBox="1"/>
          <p:nvPr/>
        </p:nvSpPr>
        <p:spPr>
          <a:xfrm>
            <a:off x="1119186" y="5702984"/>
            <a:ext cx="1712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  <a:cs typeface="Aharoni" panose="02010803020104030203" pitchFamily="2" charset="-79"/>
              </a:rPr>
              <a:t>SUBSCRIBE</a:t>
            </a:r>
          </a:p>
        </p:txBody>
      </p:sp>
      <p:pic>
        <p:nvPicPr>
          <p:cNvPr id="9" name="Graphic 8" descr="Cursor">
            <a:extLst>
              <a:ext uri="{FF2B5EF4-FFF2-40B4-BE49-F238E27FC236}">
                <a16:creationId xmlns:a16="http://schemas.microsoft.com/office/drawing/2014/main" id="{04FBDA4D-E0CC-4CDA-9CDA-DC432CDB2F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26006" y="7130774"/>
            <a:ext cx="374926" cy="374926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26A4B429-A9D0-4349-9567-1E1340387AB2}"/>
              </a:ext>
            </a:extLst>
          </p:cNvPr>
          <p:cNvSpPr/>
          <p:nvPr/>
        </p:nvSpPr>
        <p:spPr>
          <a:xfrm>
            <a:off x="1916489" y="5806180"/>
            <a:ext cx="383422" cy="38342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C0483B-A673-4230-8531-DCB5354D147A}"/>
              </a:ext>
            </a:extLst>
          </p:cNvPr>
          <p:cNvSpPr txBox="1"/>
          <p:nvPr/>
        </p:nvSpPr>
        <p:spPr>
          <a:xfrm>
            <a:off x="148697" y="1851645"/>
            <a:ext cx="1189460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9900" dirty="0">
                <a:solidFill>
                  <a:schemeClr val="bg1">
                    <a:alpha val="40000"/>
                  </a:schemeClr>
                </a:solidFill>
                <a:latin typeface="Bebas Neue" panose="020B0606020202050201" pitchFamily="34" charset="0"/>
              </a:rPr>
              <a:t>VIDEO PREVIEW</a:t>
            </a:r>
          </a:p>
        </p:txBody>
      </p:sp>
    </p:spTree>
    <p:extLst>
      <p:ext uri="{BB962C8B-B14F-4D97-AF65-F5344CB8AC3E}">
        <p14:creationId xmlns:p14="http://schemas.microsoft.com/office/powerpoint/2010/main" val="25422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2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4.375E-6 4.07407E-6 L -0.19727 -0.18843 " pathEditMode="relative" rAng="0" ptsTypes="AA">
                                      <p:cBhvr>
                                        <p:cTn id="25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70" y="-942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xit" presetSubtype="272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2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2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2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" presetClass="exit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9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5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3" presetClass="exit" presetSubtype="32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xit" presetSubtype="32" fill="hold" grpId="3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3" presetClass="exit" presetSubtype="32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3" presetClass="exit" presetSubtype="32" fill="hold" grpId="3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1" presetClass="exit" presetSubtype="1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5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xit" presetSubtype="272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1" presetClass="exit" presetSubtype="0" fill="hold" grpId="1" nodeType="withEffect">
                                  <p:stCondLst>
                                    <p:cond delay="4600"/>
                                  </p:stCondLst>
                                  <p:iterate type="lt">
                                    <p:tmPct val="7273"/>
                                  </p:iterate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 tmFilter="0,0; .5, 0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9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5" grpId="0" animBg="1"/>
      <p:bldP spid="5" grpId="1" animBg="1"/>
      <p:bldP spid="5" grpId="2" animBg="1"/>
      <p:bldP spid="4" grpId="0" animBg="1"/>
      <p:bldP spid="4" grpId="1" animBg="1"/>
      <p:bldP spid="4" grpId="2" animBg="1"/>
      <p:bldP spid="4" grpId="3" animBg="1"/>
      <p:bldP spid="6" grpId="0" animBg="1"/>
      <p:bldP spid="6" grpId="1" animBg="1"/>
      <p:bldP spid="6" grpId="2" animBg="1"/>
      <p:bldP spid="7" grpId="0"/>
      <p:bldP spid="7" grpId="1"/>
      <p:bldP spid="7" grpId="2"/>
      <p:bldP spid="10" grpId="0" animBg="1"/>
      <p:bldP spid="10" grpId="1" animBg="1"/>
      <p:bldP spid="10" grpId="2" animBg="1"/>
      <p:bldP spid="10" grpId="3" animBg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Video Preview">
            <a:hlinkClick r:id="" action="ppaction://media"/>
            <a:extLst>
              <a:ext uri="{FF2B5EF4-FFF2-40B4-BE49-F238E27FC236}">
                <a16:creationId xmlns:a16="http://schemas.microsoft.com/office/drawing/2014/main" id="{2B379E12-9BBE-4F58-A3D8-E9956F1E625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640" end="111093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428955" y="-803787"/>
            <a:ext cx="15049909" cy="846557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3F4E5AD-09D0-46F5-93A4-2C1314C80ACE}"/>
              </a:ext>
            </a:extLst>
          </p:cNvPr>
          <p:cNvSpPr/>
          <p:nvPr/>
        </p:nvSpPr>
        <p:spPr>
          <a:xfrm>
            <a:off x="-1428954" y="-803787"/>
            <a:ext cx="15049909" cy="8465574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717C370-66DE-450F-A81A-7C9A97812241}"/>
              </a:ext>
            </a:extLst>
          </p:cNvPr>
          <p:cNvSpPr/>
          <p:nvPr/>
        </p:nvSpPr>
        <p:spPr>
          <a:xfrm>
            <a:off x="8471276" y="5629120"/>
            <a:ext cx="3010149" cy="5781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523CC43-34FD-4574-B94E-9E2D3DE23D1A}"/>
              </a:ext>
            </a:extLst>
          </p:cNvPr>
          <p:cNvSpPr/>
          <p:nvPr/>
        </p:nvSpPr>
        <p:spPr>
          <a:xfrm>
            <a:off x="8850935" y="5693116"/>
            <a:ext cx="2250831" cy="450167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EAE00B4-0281-4594-9A44-D0770F270C9C}"/>
              </a:ext>
            </a:extLst>
          </p:cNvPr>
          <p:cNvSpPr/>
          <p:nvPr/>
        </p:nvSpPr>
        <p:spPr>
          <a:xfrm>
            <a:off x="8471276" y="5629120"/>
            <a:ext cx="3010149" cy="57815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72DC43-0C74-4B09-8629-AB94A7035D5B}"/>
              </a:ext>
            </a:extLst>
          </p:cNvPr>
          <p:cNvSpPr txBox="1"/>
          <p:nvPr/>
        </p:nvSpPr>
        <p:spPr>
          <a:xfrm>
            <a:off x="9120186" y="5595034"/>
            <a:ext cx="1712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  <a:cs typeface="Aharoni" panose="02010803020104030203" pitchFamily="2" charset="-79"/>
              </a:rPr>
              <a:t>SUBSCRIBE</a:t>
            </a:r>
          </a:p>
        </p:txBody>
      </p:sp>
      <p:pic>
        <p:nvPicPr>
          <p:cNvPr id="9" name="Graphic 8" descr="Cursor">
            <a:extLst>
              <a:ext uri="{FF2B5EF4-FFF2-40B4-BE49-F238E27FC236}">
                <a16:creationId xmlns:a16="http://schemas.microsoft.com/office/drawing/2014/main" id="{04FBDA4D-E0CC-4CDA-9CDA-DC432CDB2F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327006" y="7022824"/>
            <a:ext cx="374926" cy="374926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26A4B429-A9D0-4349-9567-1E1340387AB2}"/>
              </a:ext>
            </a:extLst>
          </p:cNvPr>
          <p:cNvSpPr/>
          <p:nvPr/>
        </p:nvSpPr>
        <p:spPr>
          <a:xfrm>
            <a:off x="9917489" y="5698230"/>
            <a:ext cx="383422" cy="38342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raphic 2" descr="Ringer">
            <a:extLst>
              <a:ext uri="{FF2B5EF4-FFF2-40B4-BE49-F238E27FC236}">
                <a16:creationId xmlns:a16="http://schemas.microsoft.com/office/drawing/2014/main" id="{66C4CC20-4E38-4A74-BD04-4D1F456AE3ED}"/>
              </a:ext>
            </a:extLst>
          </p:cNvPr>
          <p:cNvSpPr/>
          <p:nvPr/>
        </p:nvSpPr>
        <p:spPr>
          <a:xfrm>
            <a:off x="10905028" y="5712647"/>
            <a:ext cx="384104" cy="406698"/>
          </a:xfrm>
          <a:custGeom>
            <a:avLst/>
            <a:gdLst>
              <a:gd name="connsiteX0" fmla="*/ 382334 w 384103"/>
              <a:gd name="connsiteY0" fmla="*/ 347840 h 406698"/>
              <a:gd name="connsiteX1" fmla="*/ 298283 w 384103"/>
              <a:gd name="connsiteY1" fmla="*/ 140932 h 406698"/>
              <a:gd name="connsiteX2" fmla="*/ 233663 w 384103"/>
              <a:gd name="connsiteY2" fmla="*/ 51685 h 406698"/>
              <a:gd name="connsiteX3" fmla="*/ 235245 w 384103"/>
              <a:gd name="connsiteY3" fmla="*/ 40387 h 406698"/>
              <a:gd name="connsiteX4" fmla="*/ 194857 w 384103"/>
              <a:gd name="connsiteY4" fmla="*/ 0 h 406698"/>
              <a:gd name="connsiteX5" fmla="*/ 154470 w 384103"/>
              <a:gd name="connsiteY5" fmla="*/ 40387 h 406698"/>
              <a:gd name="connsiteX6" fmla="*/ 156052 w 384103"/>
              <a:gd name="connsiteY6" fmla="*/ 51685 h 406698"/>
              <a:gd name="connsiteX7" fmla="*/ 91432 w 384103"/>
              <a:gd name="connsiteY7" fmla="*/ 140932 h 406698"/>
              <a:gd name="connsiteX8" fmla="*/ 7381 w 384103"/>
              <a:gd name="connsiteY8" fmla="*/ 347783 h 406698"/>
              <a:gd name="connsiteX9" fmla="*/ 8454 w 384103"/>
              <a:gd name="connsiteY9" fmla="*/ 369361 h 406698"/>
              <a:gd name="connsiteX10" fmla="*/ 152493 w 384103"/>
              <a:gd name="connsiteY10" fmla="*/ 369361 h 406698"/>
              <a:gd name="connsiteX11" fmla="*/ 199239 w 384103"/>
              <a:gd name="connsiteY11" fmla="*/ 407344 h 406698"/>
              <a:gd name="connsiteX12" fmla="*/ 237222 w 384103"/>
              <a:gd name="connsiteY12" fmla="*/ 369361 h 406698"/>
              <a:gd name="connsiteX13" fmla="*/ 381261 w 384103"/>
              <a:gd name="connsiteY13" fmla="*/ 369361 h 406698"/>
              <a:gd name="connsiteX14" fmla="*/ 382334 w 384103"/>
              <a:gd name="connsiteY14" fmla="*/ 347840 h 406698"/>
              <a:gd name="connsiteX15" fmla="*/ 177064 w 384103"/>
              <a:gd name="connsiteY15" fmla="*/ 40670 h 406698"/>
              <a:gd name="connsiteX16" fmla="*/ 194857 w 384103"/>
              <a:gd name="connsiteY16" fmla="*/ 22877 h 406698"/>
              <a:gd name="connsiteX17" fmla="*/ 212651 w 384103"/>
              <a:gd name="connsiteY17" fmla="*/ 40670 h 406698"/>
              <a:gd name="connsiteX18" fmla="*/ 211803 w 384103"/>
              <a:gd name="connsiteY18" fmla="*/ 45923 h 406698"/>
              <a:gd name="connsiteX19" fmla="*/ 194857 w 384103"/>
              <a:gd name="connsiteY19" fmla="*/ 44002 h 406698"/>
              <a:gd name="connsiteX20" fmla="*/ 194857 w 384103"/>
              <a:gd name="connsiteY20" fmla="*/ 44002 h 406698"/>
              <a:gd name="connsiteX21" fmla="*/ 177912 w 384103"/>
              <a:gd name="connsiteY21" fmla="*/ 45923 h 406698"/>
              <a:gd name="connsiteX22" fmla="*/ 177064 w 384103"/>
              <a:gd name="connsiteY22" fmla="*/ 40670 h 40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84103" h="406698">
                <a:moveTo>
                  <a:pt x="382334" y="347840"/>
                </a:moveTo>
                <a:cubicBezTo>
                  <a:pt x="350532" y="331911"/>
                  <a:pt x="302802" y="291354"/>
                  <a:pt x="298283" y="140932"/>
                </a:cubicBezTo>
                <a:cubicBezTo>
                  <a:pt x="296645" y="85633"/>
                  <a:pt x="262358" y="61852"/>
                  <a:pt x="233663" y="51685"/>
                </a:cubicBezTo>
                <a:cubicBezTo>
                  <a:pt x="234734" y="48015"/>
                  <a:pt x="235266" y="44210"/>
                  <a:pt x="235245" y="40387"/>
                </a:cubicBezTo>
                <a:cubicBezTo>
                  <a:pt x="235245" y="18082"/>
                  <a:pt x="217163" y="0"/>
                  <a:pt x="194857" y="0"/>
                </a:cubicBezTo>
                <a:cubicBezTo>
                  <a:pt x="172552" y="0"/>
                  <a:pt x="154470" y="18082"/>
                  <a:pt x="154470" y="40387"/>
                </a:cubicBezTo>
                <a:cubicBezTo>
                  <a:pt x="154449" y="44210"/>
                  <a:pt x="154981" y="48015"/>
                  <a:pt x="156052" y="51685"/>
                </a:cubicBezTo>
                <a:cubicBezTo>
                  <a:pt x="127357" y="61852"/>
                  <a:pt x="93070" y="85576"/>
                  <a:pt x="91432" y="140932"/>
                </a:cubicBezTo>
                <a:cubicBezTo>
                  <a:pt x="86913" y="291184"/>
                  <a:pt x="39183" y="331854"/>
                  <a:pt x="7381" y="347783"/>
                </a:cubicBezTo>
                <a:cubicBezTo>
                  <a:pt x="-5554" y="354223"/>
                  <a:pt x="942" y="369361"/>
                  <a:pt x="8454" y="369361"/>
                </a:cubicBezTo>
                <a:lnTo>
                  <a:pt x="152493" y="369361"/>
                </a:lnTo>
                <a:cubicBezTo>
                  <a:pt x="154913" y="392758"/>
                  <a:pt x="175842" y="409764"/>
                  <a:pt x="199239" y="407344"/>
                </a:cubicBezTo>
                <a:cubicBezTo>
                  <a:pt x="219294" y="405270"/>
                  <a:pt x="235148" y="389417"/>
                  <a:pt x="237222" y="369361"/>
                </a:cubicBezTo>
                <a:lnTo>
                  <a:pt x="381261" y="369361"/>
                </a:lnTo>
                <a:cubicBezTo>
                  <a:pt x="388773" y="369361"/>
                  <a:pt x="395269" y="354279"/>
                  <a:pt x="382334" y="347840"/>
                </a:cubicBezTo>
                <a:close/>
                <a:moveTo>
                  <a:pt x="177064" y="40670"/>
                </a:moveTo>
                <a:cubicBezTo>
                  <a:pt x="177064" y="30843"/>
                  <a:pt x="185031" y="22877"/>
                  <a:pt x="194857" y="22877"/>
                </a:cubicBezTo>
                <a:cubicBezTo>
                  <a:pt x="204684" y="22877"/>
                  <a:pt x="212651" y="30843"/>
                  <a:pt x="212651" y="40670"/>
                </a:cubicBezTo>
                <a:cubicBezTo>
                  <a:pt x="212626" y="42453"/>
                  <a:pt x="212341" y="44223"/>
                  <a:pt x="211803" y="45923"/>
                </a:cubicBezTo>
                <a:cubicBezTo>
                  <a:pt x="206214" y="44839"/>
                  <a:pt x="200548" y="44197"/>
                  <a:pt x="194857" y="44002"/>
                </a:cubicBezTo>
                <a:lnTo>
                  <a:pt x="194857" y="44002"/>
                </a:lnTo>
                <a:cubicBezTo>
                  <a:pt x="189170" y="44232"/>
                  <a:pt x="183507" y="44873"/>
                  <a:pt x="177912" y="45923"/>
                </a:cubicBezTo>
                <a:cubicBezTo>
                  <a:pt x="177364" y="44225"/>
                  <a:pt x="177079" y="42454"/>
                  <a:pt x="177064" y="40670"/>
                </a:cubicBezTo>
                <a:close/>
              </a:path>
            </a:pathLst>
          </a:custGeom>
          <a:solidFill>
            <a:srgbClr val="C00000"/>
          </a:solidFill>
          <a:ln w="55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0527C81-4DD5-4278-903E-034D1C6A8F4C}"/>
              </a:ext>
            </a:extLst>
          </p:cNvPr>
          <p:cNvSpPr/>
          <p:nvPr/>
        </p:nvSpPr>
        <p:spPr>
          <a:xfrm>
            <a:off x="10905710" y="5747892"/>
            <a:ext cx="383422" cy="38342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5C644C-2B03-4E3F-801C-4DA2DA53D944}"/>
              </a:ext>
            </a:extLst>
          </p:cNvPr>
          <p:cNvSpPr txBox="1"/>
          <p:nvPr/>
        </p:nvSpPr>
        <p:spPr>
          <a:xfrm>
            <a:off x="148697" y="1851645"/>
            <a:ext cx="1189460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9900" dirty="0">
                <a:solidFill>
                  <a:schemeClr val="bg1">
                    <a:alpha val="40000"/>
                  </a:schemeClr>
                </a:solidFill>
                <a:latin typeface="Bebas Neue" panose="020B0606020202050201" pitchFamily="34" charset="0"/>
              </a:rPr>
              <a:t>VIDEO PREVIEW</a:t>
            </a:r>
          </a:p>
        </p:txBody>
      </p:sp>
    </p:spTree>
    <p:extLst>
      <p:ext uri="{BB962C8B-B14F-4D97-AF65-F5344CB8AC3E}">
        <p14:creationId xmlns:p14="http://schemas.microsoft.com/office/powerpoint/2010/main" val="1794663069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2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2.29167E-6 1.11111E-6 L -0.19726 -0.18843 " pathEditMode="relative" rAng="0" ptsTypes="AA">
                                      <p:cBhvr>
                                        <p:cTn id="23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70" y="-942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xit" presetSubtype="272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2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2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2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9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4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5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4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8.33333E-7 -2.96296E-6 L -0.02526 -2.96296E-6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3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3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8.33333E-7 -2.96296E-6 L -0.02552 -2.96296E-6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6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3" presetClass="exit" presetSubtype="32" fill="hold" grpId="3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0.19726 -0.18843 L -0.11588 -0.18843 " pathEditMode="relative" rAng="0" ptsTypes="AA">
                                      <p:cBhvr>
                                        <p:cTn id="61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grpId="1" nodeType="withEffect">
                                  <p:stCondLst>
                                    <p:cond delay="4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1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32" presetClass="emph" presetSubtype="0" fill="hold" grpId="2" nodeType="withEffect">
                                  <p:stCondLst>
                                    <p:cond delay="4950"/>
                                  </p:stCondLst>
                                  <p:childTnLst>
                                    <p:animRot by="120000">
                                      <p:cBhvr>
                                        <p:cTn id="72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70" fill="hold">
                                          <p:stCondLst>
                                            <p:cond delay="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70" fill="hold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70" fill="hold">
                                          <p:stCondLst>
                                            <p:cond delay="2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70" fill="hold">
                                          <p:stCondLst>
                                            <p:cond delay="28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" presetClass="emph" presetSubtype="2" fill="hold" nodeType="withEffect">
                                  <p:stCondLst>
                                    <p:cond delay="495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7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49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xit" presetSubtype="272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3" presetClass="exit" presetSubtype="32" fill="hold" grpId="3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grpId="2" nodeType="withEffect">
                                  <p:stCondLst>
                                    <p:cond delay="5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grpId="2" nodeType="withEffect">
                                  <p:stCondLst>
                                    <p:cond delay="5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grpId="5" nodeType="withEffect">
                                  <p:stCondLst>
                                    <p:cond delay="5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grpId="4" nodeType="withEffect">
                                  <p:stCondLst>
                                    <p:cond delay="5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grpId="4" nodeType="withEffect">
                                  <p:stCondLst>
                                    <p:cond delay="5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4" fill="hold" grpId="3" nodeType="withEffect">
                                  <p:stCondLst>
                                    <p:cond delay="5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4" fill="hold" grpId="4" nodeType="withEffect">
                                  <p:stCondLst>
                                    <p:cond delay="5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608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1" presetClass="exit" presetSubtype="0" fill="hold" grpId="1" nodeType="withEffect">
                                  <p:stCondLst>
                                    <p:cond delay="5250"/>
                                  </p:stCondLst>
                                  <p:iterate type="lt">
                                    <p:tmPct val="7273"/>
                                  </p:iterate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500" tmFilter="0,0; .5, 0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40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5" grpId="0" animBg="1"/>
      <p:bldP spid="5" grpId="1" animBg="1"/>
      <p:bldP spid="5" grpId="2" animBg="1"/>
      <p:bldP spid="4" grpId="0" animBg="1"/>
      <p:bldP spid="4" grpId="1" animBg="1"/>
      <p:bldP spid="4" grpId="2" animBg="1"/>
      <p:bldP spid="4" grpId="4" animBg="1"/>
      <p:bldP spid="4" grpId="5" animBg="1"/>
      <p:bldP spid="6" grpId="0" animBg="1"/>
      <p:bldP spid="6" grpId="1" animBg="1"/>
      <p:bldP spid="6" grpId="2" animBg="1"/>
      <p:bldP spid="7" grpId="0"/>
      <p:bldP spid="7" grpId="1"/>
      <p:bldP spid="7" grpId="3"/>
      <p:bldP spid="7" grpId="4"/>
      <p:bldP spid="10" grpId="0" animBg="1"/>
      <p:bldP spid="10" grpId="1" animBg="1"/>
      <p:bldP spid="10" grpId="2" animBg="1"/>
      <p:bldP spid="10" grpId="3" animBg="1"/>
      <p:bldP spid="10" grpId="4" animBg="1"/>
      <p:bldP spid="8" grpId="0" animBg="1"/>
      <p:bldP spid="8" grpId="1" animBg="1"/>
      <p:bldP spid="8" grpId="2" animBg="1"/>
      <p:bldP spid="8" grpId="3" animBg="1"/>
      <p:bldP spid="12" grpId="0" animBg="1"/>
      <p:bldP spid="12" grpId="1" animBg="1"/>
      <p:bldP spid="12" grpId="3" animBg="1"/>
      <p:bldP spid="12" grpId="4" animBg="1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Video Preview">
            <a:hlinkClick r:id="" action="ppaction://media"/>
            <a:extLst>
              <a:ext uri="{FF2B5EF4-FFF2-40B4-BE49-F238E27FC236}">
                <a16:creationId xmlns:a16="http://schemas.microsoft.com/office/drawing/2014/main" id="{1837DF89-C1A7-40E1-8832-5E9FB6E728E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640" end="110173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428955" y="-803787"/>
            <a:ext cx="15049909" cy="846557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8A872D6-58CE-4372-9C3E-FDCF83763AFE}"/>
              </a:ext>
            </a:extLst>
          </p:cNvPr>
          <p:cNvSpPr/>
          <p:nvPr/>
        </p:nvSpPr>
        <p:spPr>
          <a:xfrm>
            <a:off x="-1428954" y="-803787"/>
            <a:ext cx="15049909" cy="8465574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250AA98-179A-40F9-9483-590D1CD4C21A}"/>
              </a:ext>
            </a:extLst>
          </p:cNvPr>
          <p:cNvSpPr/>
          <p:nvPr/>
        </p:nvSpPr>
        <p:spPr>
          <a:xfrm>
            <a:off x="1105275" y="5362420"/>
            <a:ext cx="3010149" cy="5781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E247AFA-EE5F-4326-84A3-9E6A2D2C934B}"/>
              </a:ext>
            </a:extLst>
          </p:cNvPr>
          <p:cNvSpPr/>
          <p:nvPr/>
        </p:nvSpPr>
        <p:spPr>
          <a:xfrm>
            <a:off x="476250" y="5274016"/>
            <a:ext cx="4267200" cy="75496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717C370-66DE-450F-A81A-7C9A97812241}"/>
              </a:ext>
            </a:extLst>
          </p:cNvPr>
          <p:cNvSpPr/>
          <p:nvPr/>
        </p:nvSpPr>
        <p:spPr>
          <a:xfrm>
            <a:off x="1105276" y="5362420"/>
            <a:ext cx="3010149" cy="5781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523CC43-34FD-4574-B94E-9E2D3DE23D1A}"/>
              </a:ext>
            </a:extLst>
          </p:cNvPr>
          <p:cNvSpPr/>
          <p:nvPr/>
        </p:nvSpPr>
        <p:spPr>
          <a:xfrm>
            <a:off x="1484935" y="5426416"/>
            <a:ext cx="2250831" cy="450167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EAE00B4-0281-4594-9A44-D0770F270C9C}"/>
              </a:ext>
            </a:extLst>
          </p:cNvPr>
          <p:cNvSpPr/>
          <p:nvPr/>
        </p:nvSpPr>
        <p:spPr>
          <a:xfrm>
            <a:off x="1105276" y="5362420"/>
            <a:ext cx="3010149" cy="57815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72DC43-0C74-4B09-8629-AB94A7035D5B}"/>
              </a:ext>
            </a:extLst>
          </p:cNvPr>
          <p:cNvSpPr txBox="1"/>
          <p:nvPr/>
        </p:nvSpPr>
        <p:spPr>
          <a:xfrm>
            <a:off x="1754186" y="5328334"/>
            <a:ext cx="1712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  <a:cs typeface="Aharoni" panose="02010803020104030203" pitchFamily="2" charset="-79"/>
              </a:rPr>
              <a:t>SUBSCRIBE</a:t>
            </a:r>
          </a:p>
        </p:txBody>
      </p:sp>
      <p:pic>
        <p:nvPicPr>
          <p:cNvPr id="9" name="Graphic 8" descr="Cursor">
            <a:extLst>
              <a:ext uri="{FF2B5EF4-FFF2-40B4-BE49-F238E27FC236}">
                <a16:creationId xmlns:a16="http://schemas.microsoft.com/office/drawing/2014/main" id="{04FBDA4D-E0CC-4CDA-9CDA-DC432CDB2F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61006" y="6756124"/>
            <a:ext cx="374926" cy="374926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26A4B429-A9D0-4349-9567-1E1340387AB2}"/>
              </a:ext>
            </a:extLst>
          </p:cNvPr>
          <p:cNvSpPr/>
          <p:nvPr/>
        </p:nvSpPr>
        <p:spPr>
          <a:xfrm>
            <a:off x="2551489" y="5459788"/>
            <a:ext cx="383422" cy="38342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raphic 2" descr="Ringer">
            <a:extLst>
              <a:ext uri="{FF2B5EF4-FFF2-40B4-BE49-F238E27FC236}">
                <a16:creationId xmlns:a16="http://schemas.microsoft.com/office/drawing/2014/main" id="{66C4CC20-4E38-4A74-BD04-4D1F456AE3ED}"/>
              </a:ext>
            </a:extLst>
          </p:cNvPr>
          <p:cNvSpPr/>
          <p:nvPr/>
        </p:nvSpPr>
        <p:spPr>
          <a:xfrm>
            <a:off x="4113201" y="5448150"/>
            <a:ext cx="384104" cy="406698"/>
          </a:xfrm>
          <a:custGeom>
            <a:avLst/>
            <a:gdLst>
              <a:gd name="connsiteX0" fmla="*/ 382334 w 384103"/>
              <a:gd name="connsiteY0" fmla="*/ 347840 h 406698"/>
              <a:gd name="connsiteX1" fmla="*/ 298283 w 384103"/>
              <a:gd name="connsiteY1" fmla="*/ 140932 h 406698"/>
              <a:gd name="connsiteX2" fmla="*/ 233663 w 384103"/>
              <a:gd name="connsiteY2" fmla="*/ 51685 h 406698"/>
              <a:gd name="connsiteX3" fmla="*/ 235245 w 384103"/>
              <a:gd name="connsiteY3" fmla="*/ 40387 h 406698"/>
              <a:gd name="connsiteX4" fmla="*/ 194857 w 384103"/>
              <a:gd name="connsiteY4" fmla="*/ 0 h 406698"/>
              <a:gd name="connsiteX5" fmla="*/ 154470 w 384103"/>
              <a:gd name="connsiteY5" fmla="*/ 40387 h 406698"/>
              <a:gd name="connsiteX6" fmla="*/ 156052 w 384103"/>
              <a:gd name="connsiteY6" fmla="*/ 51685 h 406698"/>
              <a:gd name="connsiteX7" fmla="*/ 91432 w 384103"/>
              <a:gd name="connsiteY7" fmla="*/ 140932 h 406698"/>
              <a:gd name="connsiteX8" fmla="*/ 7381 w 384103"/>
              <a:gd name="connsiteY8" fmla="*/ 347783 h 406698"/>
              <a:gd name="connsiteX9" fmla="*/ 8454 w 384103"/>
              <a:gd name="connsiteY9" fmla="*/ 369361 h 406698"/>
              <a:gd name="connsiteX10" fmla="*/ 152493 w 384103"/>
              <a:gd name="connsiteY10" fmla="*/ 369361 h 406698"/>
              <a:gd name="connsiteX11" fmla="*/ 199239 w 384103"/>
              <a:gd name="connsiteY11" fmla="*/ 407344 h 406698"/>
              <a:gd name="connsiteX12" fmla="*/ 237222 w 384103"/>
              <a:gd name="connsiteY12" fmla="*/ 369361 h 406698"/>
              <a:gd name="connsiteX13" fmla="*/ 381261 w 384103"/>
              <a:gd name="connsiteY13" fmla="*/ 369361 h 406698"/>
              <a:gd name="connsiteX14" fmla="*/ 382334 w 384103"/>
              <a:gd name="connsiteY14" fmla="*/ 347840 h 406698"/>
              <a:gd name="connsiteX15" fmla="*/ 177064 w 384103"/>
              <a:gd name="connsiteY15" fmla="*/ 40670 h 406698"/>
              <a:gd name="connsiteX16" fmla="*/ 194857 w 384103"/>
              <a:gd name="connsiteY16" fmla="*/ 22877 h 406698"/>
              <a:gd name="connsiteX17" fmla="*/ 212651 w 384103"/>
              <a:gd name="connsiteY17" fmla="*/ 40670 h 406698"/>
              <a:gd name="connsiteX18" fmla="*/ 211803 w 384103"/>
              <a:gd name="connsiteY18" fmla="*/ 45923 h 406698"/>
              <a:gd name="connsiteX19" fmla="*/ 194857 w 384103"/>
              <a:gd name="connsiteY19" fmla="*/ 44002 h 406698"/>
              <a:gd name="connsiteX20" fmla="*/ 194857 w 384103"/>
              <a:gd name="connsiteY20" fmla="*/ 44002 h 406698"/>
              <a:gd name="connsiteX21" fmla="*/ 177912 w 384103"/>
              <a:gd name="connsiteY21" fmla="*/ 45923 h 406698"/>
              <a:gd name="connsiteX22" fmla="*/ 177064 w 384103"/>
              <a:gd name="connsiteY22" fmla="*/ 40670 h 40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84103" h="406698">
                <a:moveTo>
                  <a:pt x="382334" y="347840"/>
                </a:moveTo>
                <a:cubicBezTo>
                  <a:pt x="350532" y="331911"/>
                  <a:pt x="302802" y="291354"/>
                  <a:pt x="298283" y="140932"/>
                </a:cubicBezTo>
                <a:cubicBezTo>
                  <a:pt x="296645" y="85633"/>
                  <a:pt x="262358" y="61852"/>
                  <a:pt x="233663" y="51685"/>
                </a:cubicBezTo>
                <a:cubicBezTo>
                  <a:pt x="234734" y="48015"/>
                  <a:pt x="235266" y="44210"/>
                  <a:pt x="235245" y="40387"/>
                </a:cubicBezTo>
                <a:cubicBezTo>
                  <a:pt x="235245" y="18082"/>
                  <a:pt x="217163" y="0"/>
                  <a:pt x="194857" y="0"/>
                </a:cubicBezTo>
                <a:cubicBezTo>
                  <a:pt x="172552" y="0"/>
                  <a:pt x="154470" y="18082"/>
                  <a:pt x="154470" y="40387"/>
                </a:cubicBezTo>
                <a:cubicBezTo>
                  <a:pt x="154449" y="44210"/>
                  <a:pt x="154981" y="48015"/>
                  <a:pt x="156052" y="51685"/>
                </a:cubicBezTo>
                <a:cubicBezTo>
                  <a:pt x="127357" y="61852"/>
                  <a:pt x="93070" y="85576"/>
                  <a:pt x="91432" y="140932"/>
                </a:cubicBezTo>
                <a:cubicBezTo>
                  <a:pt x="86913" y="291184"/>
                  <a:pt x="39183" y="331854"/>
                  <a:pt x="7381" y="347783"/>
                </a:cubicBezTo>
                <a:cubicBezTo>
                  <a:pt x="-5554" y="354223"/>
                  <a:pt x="942" y="369361"/>
                  <a:pt x="8454" y="369361"/>
                </a:cubicBezTo>
                <a:lnTo>
                  <a:pt x="152493" y="369361"/>
                </a:lnTo>
                <a:cubicBezTo>
                  <a:pt x="154913" y="392758"/>
                  <a:pt x="175842" y="409764"/>
                  <a:pt x="199239" y="407344"/>
                </a:cubicBezTo>
                <a:cubicBezTo>
                  <a:pt x="219294" y="405270"/>
                  <a:pt x="235148" y="389417"/>
                  <a:pt x="237222" y="369361"/>
                </a:cubicBezTo>
                <a:lnTo>
                  <a:pt x="381261" y="369361"/>
                </a:lnTo>
                <a:cubicBezTo>
                  <a:pt x="388773" y="369361"/>
                  <a:pt x="395269" y="354279"/>
                  <a:pt x="382334" y="347840"/>
                </a:cubicBezTo>
                <a:close/>
                <a:moveTo>
                  <a:pt x="177064" y="40670"/>
                </a:moveTo>
                <a:cubicBezTo>
                  <a:pt x="177064" y="30843"/>
                  <a:pt x="185031" y="22877"/>
                  <a:pt x="194857" y="22877"/>
                </a:cubicBezTo>
                <a:cubicBezTo>
                  <a:pt x="204684" y="22877"/>
                  <a:pt x="212651" y="30843"/>
                  <a:pt x="212651" y="40670"/>
                </a:cubicBezTo>
                <a:cubicBezTo>
                  <a:pt x="212626" y="42453"/>
                  <a:pt x="212341" y="44223"/>
                  <a:pt x="211803" y="45923"/>
                </a:cubicBezTo>
                <a:cubicBezTo>
                  <a:pt x="206214" y="44839"/>
                  <a:pt x="200548" y="44197"/>
                  <a:pt x="194857" y="44002"/>
                </a:cubicBezTo>
                <a:lnTo>
                  <a:pt x="194857" y="44002"/>
                </a:lnTo>
                <a:cubicBezTo>
                  <a:pt x="189170" y="44232"/>
                  <a:pt x="183507" y="44873"/>
                  <a:pt x="177912" y="45923"/>
                </a:cubicBezTo>
                <a:cubicBezTo>
                  <a:pt x="177364" y="44225"/>
                  <a:pt x="177079" y="42454"/>
                  <a:pt x="177064" y="40670"/>
                </a:cubicBezTo>
                <a:close/>
              </a:path>
            </a:pathLst>
          </a:custGeom>
          <a:solidFill>
            <a:srgbClr val="C00000"/>
          </a:solidFill>
          <a:ln w="55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0527C81-4DD5-4278-903E-034D1C6A8F4C}"/>
              </a:ext>
            </a:extLst>
          </p:cNvPr>
          <p:cNvSpPr/>
          <p:nvPr/>
        </p:nvSpPr>
        <p:spPr>
          <a:xfrm>
            <a:off x="4109437" y="5470892"/>
            <a:ext cx="383422" cy="38342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CAC14A6-6B73-48E2-AB30-F3031D0972E6}"/>
              </a:ext>
            </a:extLst>
          </p:cNvPr>
          <p:cNvSpPr/>
          <p:nvPr/>
        </p:nvSpPr>
        <p:spPr>
          <a:xfrm>
            <a:off x="792356" y="5482932"/>
            <a:ext cx="383422" cy="38342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 descr="Thumbs up sign">
            <a:extLst>
              <a:ext uri="{FF2B5EF4-FFF2-40B4-BE49-F238E27FC236}">
                <a16:creationId xmlns:a16="http://schemas.microsoft.com/office/drawing/2014/main" id="{89EDE9FB-AEE7-427A-AA7E-C9526C1226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7711" y="5407224"/>
            <a:ext cx="459130" cy="45913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55B4777-32E9-4839-9E1A-560EDB75DD91}"/>
              </a:ext>
            </a:extLst>
          </p:cNvPr>
          <p:cNvSpPr txBox="1"/>
          <p:nvPr/>
        </p:nvSpPr>
        <p:spPr>
          <a:xfrm>
            <a:off x="148697" y="1851645"/>
            <a:ext cx="1189460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9900" dirty="0">
                <a:solidFill>
                  <a:schemeClr val="bg1">
                    <a:alpha val="40000"/>
                  </a:schemeClr>
                </a:solidFill>
                <a:latin typeface="Bebas Neue" panose="020B0606020202050201" pitchFamily="34" charset="0"/>
              </a:rPr>
              <a:t>VIDEO PREVIEW</a:t>
            </a:r>
          </a:p>
        </p:txBody>
      </p:sp>
    </p:spTree>
    <p:extLst>
      <p:ext uri="{BB962C8B-B14F-4D97-AF65-F5344CB8AC3E}">
        <p14:creationId xmlns:p14="http://schemas.microsoft.com/office/powerpoint/2010/main" val="1832988525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2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4.375E-6 0 L -0.19727 -0.18843 " pathEditMode="relative" rAng="0" ptsTypes="AA">
                                      <p:cBhvr>
                                        <p:cTn id="23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70" y="-942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xit" presetSubtype="272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2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2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9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animClr clrSpc="rgb" dir="cw">
                                      <p:cBhvr>
                                        <p:cTn id="4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xit" presetSubtype="272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0.19727 -0.18843 L -0.0698 -0.18843 " pathEditMode="relative" rAng="0" ptsTypes="AA">
                                      <p:cBhvr>
                                        <p:cTn id="58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67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4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32" presetClass="emph" presetSubtype="0" fill="hold" grpId="2" nodeType="withEffect">
                                  <p:stCondLst>
                                    <p:cond delay="4950"/>
                                  </p:stCondLst>
                                  <p:childTnLst>
                                    <p:animRot by="120000">
                                      <p:cBhvr>
                                        <p:cTn id="69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70" fill="hold">
                                          <p:stCondLst>
                                            <p:cond delay="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70" fill="hold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70" fill="hold">
                                          <p:stCondLst>
                                            <p:cond delay="2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70" fill="hold">
                                          <p:stCondLst>
                                            <p:cond delay="28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1" presetClass="emph" presetSubtype="2" fill="hold" nodeType="withEffect">
                                  <p:stCondLst>
                                    <p:cond delay="495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7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49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xit" presetSubtype="272" fill="hold" grpId="1" nodeType="withEffect">
                                  <p:stCondLst>
                                    <p:cond delay="5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3" presetClass="path" presetSubtype="0" accel="50000" decel="50000" fill="hold" grpId="3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4.07407E-6 L 0.04219 -4.07407E-6 " pathEditMode="relative" rAng="0" ptsTypes="AA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8" presetClass="entr" presetSubtype="1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3" presetClass="path" presetSubtype="0" accel="50000" decel="5000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4.07407E-6 L -0.03841 -4.07407E-6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0.0698 -0.18843 L -0.3392 -0.18843 " pathEditMode="relative" rAng="0" ptsTypes="AA">
                                      <p:cBhvr>
                                        <p:cTn id="94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77" y="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" presetClass="exit" presetSubtype="4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3" presetClass="entr" presetSubtype="16" fill="hold" grpId="0" nodeType="withEffect">
                                  <p:stCondLst>
                                    <p:cond delay="59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3" presetClass="exit" presetSubtype="32" fill="hold" grpId="2" nodeType="withEffect">
                                  <p:stCondLst>
                                    <p:cond delay="6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grpId="2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grpId="4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grpId="3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grpId="2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grpId="3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4" fill="hold" grpId="2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4" fill="hold" grpId="3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xit" presetSubtype="4" fill="hold" grpId="2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" presetClass="exit" presetSubtype="4" fill="hold" grpId="3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" presetClass="exit" presetSubtype="4" fill="hold" grpId="3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9" presetClass="entr" presetSubtype="0" decel="100000" fill="hold" nodeType="withEffect">
                                  <p:stCondLst>
                                    <p:cond delay="41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6" presetClass="emph" presetSubtype="0" fill="hold" nodeType="withEffect">
                                  <p:stCondLst>
                                    <p:cond delay="5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1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6" presetID="32" presetClass="emph" presetSubtype="0" fill="hold" nodeType="withEffect">
                                  <p:stCondLst>
                                    <p:cond delay="5950"/>
                                  </p:stCondLst>
                                  <p:childTnLst>
                                    <p:animRot by="120000">
                                      <p:cBhvr>
                                        <p:cTn id="157" dur="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8" dur="70" fill="hold">
                                          <p:stCondLst>
                                            <p:cond delay="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9" dur="70" fill="hold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70" fill="hold">
                                          <p:stCondLst>
                                            <p:cond delay="2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1" dur="70" fill="hold">
                                          <p:stCondLst>
                                            <p:cond delay="2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1" presetClass="emph" presetSubtype="2" fill="hold" nodeType="withEffect">
                                  <p:stCondLst>
                                    <p:cond delay="5950"/>
                                  </p:stCondLst>
                                  <p:childTnLst>
                                    <p:animClr clrSpc="rgb" dir="cw">
                                      <p:cBhvr>
                                        <p:cTn id="16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6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" presetClass="exit" presetSubtype="4" fill="hold" nodeType="withEffect">
                                  <p:stCondLst>
                                    <p:cond delay="65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1" dur="7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41" presetClass="exit" presetSubtype="0" fill="hold" grpId="1" nodeType="withEffect">
                                  <p:stCondLst>
                                    <p:cond delay="6250"/>
                                  </p:stCondLst>
                                  <p:iterate type="lt">
                                    <p:tmPct val="7273"/>
                                  </p:iterate>
                                  <p:childTnLst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 tmFilter="0,0; .5, 0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85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13" grpId="0" animBg="1"/>
      <p:bldP spid="13" grpId="2" animBg="1"/>
      <p:bldP spid="13" grpId="3" animBg="1"/>
      <p:bldP spid="11" grpId="0" animBg="1"/>
      <p:bldP spid="11" grpId="1" animBg="1"/>
      <p:bldP spid="11" grpId="2" animBg="1"/>
      <p:bldP spid="5" grpId="0" animBg="1"/>
      <p:bldP spid="5" grpId="3" animBg="1"/>
      <p:bldP spid="5" grpId="4" animBg="1"/>
      <p:bldP spid="4" grpId="0" animBg="1"/>
      <p:bldP spid="4" grpId="1" animBg="1"/>
      <p:bldP spid="4" grpId="2" animBg="1"/>
      <p:bldP spid="4" grpId="3" animBg="1"/>
      <p:bldP spid="6" grpId="0" animBg="1"/>
      <p:bldP spid="6" grpId="1" animBg="1"/>
      <p:bldP spid="6" grpId="2" animBg="1"/>
      <p:bldP spid="7" grpId="0"/>
      <p:bldP spid="7" grpId="1"/>
      <p:bldP spid="7" grpId="2"/>
      <p:bldP spid="10" grpId="0" animBg="1"/>
      <p:bldP spid="10" grpId="1" animBg="1"/>
      <p:bldP spid="10" grpId="2" animBg="1"/>
      <p:bldP spid="10" grpId="3" animBg="1"/>
      <p:bldP spid="8" grpId="0" animBg="1"/>
      <p:bldP spid="8" grpId="1" animBg="1"/>
      <p:bldP spid="8" grpId="2" animBg="1"/>
      <p:bldP spid="8" grpId="3" animBg="1"/>
      <p:bldP spid="12" grpId="0" animBg="1"/>
      <p:bldP spid="12" grpId="1" animBg="1"/>
      <p:bldP spid="12" grpId="2" animBg="1"/>
      <p:bldP spid="15" grpId="0" animBg="1"/>
      <p:bldP spid="15" grpId="2" animBg="1"/>
      <p:bldP spid="15" grpId="3" animBg="1"/>
      <p:bldP spid="17" grpId="0"/>
      <p:bldP spid="1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1939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fade/>
      </p:transition>
    </mc:Choice>
    <mc:Fallback>
      <p:transition spd="slow" advClick="0" advTm="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14</Words>
  <Application>Microsoft Office PowerPoint</Application>
  <PresentationFormat>Widescreen</PresentationFormat>
  <Paragraphs>10</Paragraphs>
  <Slides>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Bebas Neue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Creative Pro</cp:lastModifiedBy>
  <cp:revision>22</cp:revision>
  <dcterms:created xsi:type="dcterms:W3CDTF">2019-09-03T11:23:34Z</dcterms:created>
  <dcterms:modified xsi:type="dcterms:W3CDTF">2020-09-21T16:02:46Z</dcterms:modified>
</cp:coreProperties>
</file>