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3" r:id="rId13"/>
    <p:sldId id="267" r:id="rId14"/>
    <p:sldId id="268" r:id="rId15"/>
    <p:sldId id="269" r:id="rId16"/>
    <p:sldId id="270" r:id="rId17"/>
    <p:sldId id="271" r:id="rId18"/>
    <p:sldId id="272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E2ABB1-2C5D-478D-8288-BBCE2DDC91D8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86A906B3-EC21-4D94-88EE-CBA73593ABF4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Software </a:t>
          </a:r>
          <a:r>
            <a:rPr lang="en-US" dirty="0" err="1" smtClean="0"/>
            <a:t>Aplikasi</a:t>
          </a:r>
          <a:endParaRPr lang="en-US" dirty="0"/>
        </a:p>
      </dgm:t>
    </dgm:pt>
    <dgm:pt modelId="{AA524A5B-6588-4D1C-9F5F-6DC38EA7BDD4}" type="parTrans" cxnId="{6613555D-2A03-4D2D-8D92-203F13ADB82E}">
      <dgm:prSet/>
      <dgm:spPr/>
      <dgm:t>
        <a:bodyPr/>
        <a:lstStyle/>
        <a:p>
          <a:endParaRPr lang="en-US"/>
        </a:p>
      </dgm:t>
    </dgm:pt>
    <dgm:pt modelId="{151D4A14-970F-43EB-9DCC-EFB4525F5D5F}" type="sibTrans" cxnId="{6613555D-2A03-4D2D-8D92-203F13ADB82E}">
      <dgm:prSet/>
      <dgm:spPr/>
      <dgm:t>
        <a:bodyPr/>
        <a:lstStyle/>
        <a:p>
          <a:endParaRPr lang="en-US"/>
        </a:p>
      </dgm:t>
    </dgm:pt>
    <dgm:pt modelId="{5A7003B3-CFB4-42E1-8AD4-AA4C1B40FE44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Software </a:t>
          </a:r>
          <a:r>
            <a:rPr lang="en-US" dirty="0" err="1" smtClean="0"/>
            <a:t>Sist.Operasi</a:t>
          </a:r>
          <a:r>
            <a:rPr lang="en-US" dirty="0" smtClean="0"/>
            <a:t> (OS)</a:t>
          </a:r>
          <a:endParaRPr lang="en-US" dirty="0"/>
        </a:p>
      </dgm:t>
    </dgm:pt>
    <dgm:pt modelId="{A60A5E55-4479-4448-BAD8-43DC8BC6640B}" type="parTrans" cxnId="{DD9B5805-2F3A-4A00-A6BF-A693FC5532BC}">
      <dgm:prSet/>
      <dgm:spPr/>
      <dgm:t>
        <a:bodyPr/>
        <a:lstStyle/>
        <a:p>
          <a:endParaRPr lang="en-US"/>
        </a:p>
      </dgm:t>
    </dgm:pt>
    <dgm:pt modelId="{25097E14-5B09-456A-A5BB-CB2543439D1D}" type="sibTrans" cxnId="{DD9B5805-2F3A-4A00-A6BF-A693FC5532BC}">
      <dgm:prSet/>
      <dgm:spPr/>
      <dgm:t>
        <a:bodyPr/>
        <a:lstStyle/>
        <a:p>
          <a:endParaRPr lang="en-US"/>
        </a:p>
      </dgm:t>
    </dgm:pt>
    <dgm:pt modelId="{915D4B6A-C92E-48C2-9F34-D6929659918B}">
      <dgm:prSet phldrT="[Text]"/>
      <dgm:spPr/>
      <dgm:t>
        <a:bodyPr/>
        <a:lstStyle/>
        <a:p>
          <a:r>
            <a:rPr lang="en-US" dirty="0" smtClean="0"/>
            <a:t>Hardware</a:t>
          </a:r>
          <a:endParaRPr lang="en-US" dirty="0"/>
        </a:p>
      </dgm:t>
    </dgm:pt>
    <dgm:pt modelId="{B9EAB50A-0D37-48B6-9375-F8EFA4AA90B9}" type="parTrans" cxnId="{4A83AAD8-58CD-4B6A-AD8E-CF43A4A285FE}">
      <dgm:prSet/>
      <dgm:spPr/>
      <dgm:t>
        <a:bodyPr/>
        <a:lstStyle/>
        <a:p>
          <a:endParaRPr lang="en-US"/>
        </a:p>
      </dgm:t>
    </dgm:pt>
    <dgm:pt modelId="{64FDDD33-7C79-4DDA-BA82-B11D6851E25B}" type="sibTrans" cxnId="{4A83AAD8-58CD-4B6A-AD8E-CF43A4A285FE}">
      <dgm:prSet/>
      <dgm:spPr/>
      <dgm:t>
        <a:bodyPr/>
        <a:lstStyle/>
        <a:p>
          <a:endParaRPr lang="en-US"/>
        </a:p>
      </dgm:t>
    </dgm:pt>
    <dgm:pt modelId="{0E2B1AD1-1285-4FD4-8F1F-3189FFBDCDBF}" type="pres">
      <dgm:prSet presAssocID="{07E2ABB1-2C5D-478D-8288-BBCE2DDC91D8}" presName="Name0" presStyleCnt="0">
        <dgm:presLayoutVars>
          <dgm:dir/>
          <dgm:animLvl val="lvl"/>
          <dgm:resizeHandles val="exact"/>
        </dgm:presLayoutVars>
      </dgm:prSet>
      <dgm:spPr/>
    </dgm:pt>
    <dgm:pt modelId="{1930AD29-82A9-45E7-8484-E45DC46E6FCE}" type="pres">
      <dgm:prSet presAssocID="{86A906B3-EC21-4D94-88EE-CBA73593ABF4}" presName="Name8" presStyleCnt="0"/>
      <dgm:spPr/>
    </dgm:pt>
    <dgm:pt modelId="{AA312A5E-A406-4D01-B0B8-89AB2D2DF36E}" type="pres">
      <dgm:prSet presAssocID="{86A906B3-EC21-4D94-88EE-CBA73593ABF4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E42159-746D-4F78-B76B-A8D6FD6E8435}" type="pres">
      <dgm:prSet presAssocID="{86A906B3-EC21-4D94-88EE-CBA73593ABF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C0D8D7-3AD7-4471-90A3-9EB16FF95E6D}" type="pres">
      <dgm:prSet presAssocID="{5A7003B3-CFB4-42E1-8AD4-AA4C1B40FE44}" presName="Name8" presStyleCnt="0"/>
      <dgm:spPr/>
    </dgm:pt>
    <dgm:pt modelId="{73AA5A98-3473-4AA7-A1AF-D3EEDCA2D617}" type="pres">
      <dgm:prSet presAssocID="{5A7003B3-CFB4-42E1-8AD4-AA4C1B40FE44}" presName="level" presStyleLbl="node1" presStyleIdx="1" presStyleCnt="3">
        <dgm:presLayoutVars>
          <dgm:chMax val="1"/>
          <dgm:bulletEnabled val="1"/>
        </dgm:presLayoutVars>
      </dgm:prSet>
      <dgm:spPr/>
    </dgm:pt>
    <dgm:pt modelId="{341F9325-BDFE-41B7-85E6-BB8CE1637237}" type="pres">
      <dgm:prSet presAssocID="{5A7003B3-CFB4-42E1-8AD4-AA4C1B40FE44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37D3B63A-1B43-4C36-9F53-70BB4D038927}" type="pres">
      <dgm:prSet presAssocID="{915D4B6A-C92E-48C2-9F34-D6929659918B}" presName="Name8" presStyleCnt="0"/>
      <dgm:spPr/>
    </dgm:pt>
    <dgm:pt modelId="{56211216-FBDB-4E97-9246-29614E54B2B9}" type="pres">
      <dgm:prSet presAssocID="{915D4B6A-C92E-48C2-9F34-D6929659918B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C2B5C1-EEF7-4AE0-A0E1-4901A34CE504}" type="pres">
      <dgm:prSet presAssocID="{915D4B6A-C92E-48C2-9F34-D6929659918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F60A633-9990-4A92-A907-AFB5B547CE91}" type="presOf" srcId="{86A906B3-EC21-4D94-88EE-CBA73593ABF4}" destId="{AA312A5E-A406-4D01-B0B8-89AB2D2DF36E}" srcOrd="0" destOrd="0" presId="urn:microsoft.com/office/officeart/2005/8/layout/pyramid1"/>
    <dgm:cxn modelId="{9BA321B9-6870-4D82-8EEC-35E0B2E0D6AB}" type="presOf" srcId="{915D4B6A-C92E-48C2-9F34-D6929659918B}" destId="{56211216-FBDB-4E97-9246-29614E54B2B9}" srcOrd="0" destOrd="0" presId="urn:microsoft.com/office/officeart/2005/8/layout/pyramid1"/>
    <dgm:cxn modelId="{AA94A96B-B480-417D-B275-FD925FB13F0A}" type="presOf" srcId="{86A906B3-EC21-4D94-88EE-CBA73593ABF4}" destId="{FCE42159-746D-4F78-B76B-A8D6FD6E8435}" srcOrd="1" destOrd="0" presId="urn:microsoft.com/office/officeart/2005/8/layout/pyramid1"/>
    <dgm:cxn modelId="{6613555D-2A03-4D2D-8D92-203F13ADB82E}" srcId="{07E2ABB1-2C5D-478D-8288-BBCE2DDC91D8}" destId="{86A906B3-EC21-4D94-88EE-CBA73593ABF4}" srcOrd="0" destOrd="0" parTransId="{AA524A5B-6588-4D1C-9F5F-6DC38EA7BDD4}" sibTransId="{151D4A14-970F-43EB-9DCC-EFB4525F5D5F}"/>
    <dgm:cxn modelId="{6D1B276D-D99F-45DA-91BC-71948169B03F}" type="presOf" srcId="{5A7003B3-CFB4-42E1-8AD4-AA4C1B40FE44}" destId="{341F9325-BDFE-41B7-85E6-BB8CE1637237}" srcOrd="1" destOrd="0" presId="urn:microsoft.com/office/officeart/2005/8/layout/pyramid1"/>
    <dgm:cxn modelId="{5C132CA6-6E18-441F-8E8A-36EE00EC256A}" type="presOf" srcId="{07E2ABB1-2C5D-478D-8288-BBCE2DDC91D8}" destId="{0E2B1AD1-1285-4FD4-8F1F-3189FFBDCDBF}" srcOrd="0" destOrd="0" presId="urn:microsoft.com/office/officeart/2005/8/layout/pyramid1"/>
    <dgm:cxn modelId="{72EA1C80-7BB3-49A6-8FC4-C6780E6E3840}" type="presOf" srcId="{915D4B6A-C92E-48C2-9F34-D6929659918B}" destId="{F2C2B5C1-EEF7-4AE0-A0E1-4901A34CE504}" srcOrd="1" destOrd="0" presId="urn:microsoft.com/office/officeart/2005/8/layout/pyramid1"/>
    <dgm:cxn modelId="{4A83AAD8-58CD-4B6A-AD8E-CF43A4A285FE}" srcId="{07E2ABB1-2C5D-478D-8288-BBCE2DDC91D8}" destId="{915D4B6A-C92E-48C2-9F34-D6929659918B}" srcOrd="2" destOrd="0" parTransId="{B9EAB50A-0D37-48B6-9375-F8EFA4AA90B9}" sibTransId="{64FDDD33-7C79-4DDA-BA82-B11D6851E25B}"/>
    <dgm:cxn modelId="{A48DAEEE-653B-4960-9130-C473C680A646}" type="presOf" srcId="{5A7003B3-CFB4-42E1-8AD4-AA4C1B40FE44}" destId="{73AA5A98-3473-4AA7-A1AF-D3EEDCA2D617}" srcOrd="0" destOrd="0" presId="urn:microsoft.com/office/officeart/2005/8/layout/pyramid1"/>
    <dgm:cxn modelId="{DD9B5805-2F3A-4A00-A6BF-A693FC5532BC}" srcId="{07E2ABB1-2C5D-478D-8288-BBCE2DDC91D8}" destId="{5A7003B3-CFB4-42E1-8AD4-AA4C1B40FE44}" srcOrd="1" destOrd="0" parTransId="{A60A5E55-4479-4448-BAD8-43DC8BC6640B}" sibTransId="{25097E14-5B09-456A-A5BB-CB2543439D1D}"/>
    <dgm:cxn modelId="{5D0F18D7-184F-4D4C-8C2A-98931245512C}" type="presParOf" srcId="{0E2B1AD1-1285-4FD4-8F1F-3189FFBDCDBF}" destId="{1930AD29-82A9-45E7-8484-E45DC46E6FCE}" srcOrd="0" destOrd="0" presId="urn:microsoft.com/office/officeart/2005/8/layout/pyramid1"/>
    <dgm:cxn modelId="{B6F85ADC-DE97-4A98-9CC4-EDB010BE4D31}" type="presParOf" srcId="{1930AD29-82A9-45E7-8484-E45DC46E6FCE}" destId="{AA312A5E-A406-4D01-B0B8-89AB2D2DF36E}" srcOrd="0" destOrd="0" presId="urn:microsoft.com/office/officeart/2005/8/layout/pyramid1"/>
    <dgm:cxn modelId="{2E54DA34-BC23-4D81-A15A-FEDF792766D3}" type="presParOf" srcId="{1930AD29-82A9-45E7-8484-E45DC46E6FCE}" destId="{FCE42159-746D-4F78-B76B-A8D6FD6E8435}" srcOrd="1" destOrd="0" presId="urn:microsoft.com/office/officeart/2005/8/layout/pyramid1"/>
    <dgm:cxn modelId="{79E1A7E0-E33C-4F39-B1AD-49C50A2390E7}" type="presParOf" srcId="{0E2B1AD1-1285-4FD4-8F1F-3189FFBDCDBF}" destId="{1AC0D8D7-3AD7-4471-90A3-9EB16FF95E6D}" srcOrd="1" destOrd="0" presId="urn:microsoft.com/office/officeart/2005/8/layout/pyramid1"/>
    <dgm:cxn modelId="{1E695928-002C-4612-BDA5-FD2737098A62}" type="presParOf" srcId="{1AC0D8D7-3AD7-4471-90A3-9EB16FF95E6D}" destId="{73AA5A98-3473-4AA7-A1AF-D3EEDCA2D617}" srcOrd="0" destOrd="0" presId="urn:microsoft.com/office/officeart/2005/8/layout/pyramid1"/>
    <dgm:cxn modelId="{F21895D1-43D3-44FD-ABC8-A2DC63F5EC85}" type="presParOf" srcId="{1AC0D8D7-3AD7-4471-90A3-9EB16FF95E6D}" destId="{341F9325-BDFE-41B7-85E6-BB8CE1637237}" srcOrd="1" destOrd="0" presId="urn:microsoft.com/office/officeart/2005/8/layout/pyramid1"/>
    <dgm:cxn modelId="{76A4D66B-8BCB-4D40-B947-BCCBC6F5B616}" type="presParOf" srcId="{0E2B1AD1-1285-4FD4-8F1F-3189FFBDCDBF}" destId="{37D3B63A-1B43-4C36-9F53-70BB4D038927}" srcOrd="2" destOrd="0" presId="urn:microsoft.com/office/officeart/2005/8/layout/pyramid1"/>
    <dgm:cxn modelId="{AF00FD44-D4A2-4B1B-8EC2-C27DAD98E11A}" type="presParOf" srcId="{37D3B63A-1B43-4C36-9F53-70BB4D038927}" destId="{56211216-FBDB-4E97-9246-29614E54B2B9}" srcOrd="0" destOrd="0" presId="urn:microsoft.com/office/officeart/2005/8/layout/pyramid1"/>
    <dgm:cxn modelId="{367632B7-4988-46C3-80EB-C3511438BD79}" type="presParOf" srcId="{37D3B63A-1B43-4C36-9F53-70BB4D038927}" destId="{F2C2B5C1-EEF7-4AE0-A0E1-4901A34CE504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A312A5E-A406-4D01-B0B8-89AB2D2DF36E}">
      <dsp:nvSpPr>
        <dsp:cNvPr id="0" name=""/>
        <dsp:cNvSpPr/>
      </dsp:nvSpPr>
      <dsp:spPr>
        <a:xfrm>
          <a:off x="2743199" y="0"/>
          <a:ext cx="2743200" cy="1463145"/>
        </a:xfrm>
        <a:prstGeom prst="trapezoid">
          <a:avLst>
            <a:gd name="adj" fmla="val 93743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Software </a:t>
          </a:r>
          <a:r>
            <a:rPr lang="en-US" sz="3600" kern="1200" dirty="0" err="1" smtClean="0"/>
            <a:t>Aplikasi</a:t>
          </a:r>
          <a:endParaRPr lang="en-US" sz="3600" kern="1200" dirty="0"/>
        </a:p>
      </dsp:txBody>
      <dsp:txXfrm>
        <a:off x="2743199" y="0"/>
        <a:ext cx="2743200" cy="1463145"/>
      </dsp:txXfrm>
    </dsp:sp>
    <dsp:sp modelId="{73AA5A98-3473-4AA7-A1AF-D3EEDCA2D617}">
      <dsp:nvSpPr>
        <dsp:cNvPr id="0" name=""/>
        <dsp:cNvSpPr/>
      </dsp:nvSpPr>
      <dsp:spPr>
        <a:xfrm>
          <a:off x="1371599" y="1463145"/>
          <a:ext cx="5486400" cy="1463145"/>
        </a:xfrm>
        <a:prstGeom prst="trapezoid">
          <a:avLst>
            <a:gd name="adj" fmla="val 93743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Software </a:t>
          </a:r>
          <a:r>
            <a:rPr lang="en-US" sz="3600" kern="1200" dirty="0" err="1" smtClean="0"/>
            <a:t>Sist.Operasi</a:t>
          </a:r>
          <a:r>
            <a:rPr lang="en-US" sz="3600" kern="1200" dirty="0" smtClean="0"/>
            <a:t> (OS)</a:t>
          </a:r>
          <a:endParaRPr lang="en-US" sz="3600" kern="1200" dirty="0"/>
        </a:p>
      </dsp:txBody>
      <dsp:txXfrm>
        <a:off x="2331719" y="1463145"/>
        <a:ext cx="3566160" cy="1463145"/>
      </dsp:txXfrm>
    </dsp:sp>
    <dsp:sp modelId="{56211216-FBDB-4E97-9246-29614E54B2B9}">
      <dsp:nvSpPr>
        <dsp:cNvPr id="0" name=""/>
        <dsp:cNvSpPr/>
      </dsp:nvSpPr>
      <dsp:spPr>
        <a:xfrm>
          <a:off x="0" y="2926291"/>
          <a:ext cx="8229600" cy="1463145"/>
        </a:xfrm>
        <a:prstGeom prst="trapezoid">
          <a:avLst>
            <a:gd name="adj" fmla="val 93743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Hardware</a:t>
          </a:r>
          <a:endParaRPr lang="en-US" sz="3600" kern="1200" dirty="0"/>
        </a:p>
      </dsp:txBody>
      <dsp:txXfrm>
        <a:off x="1440179" y="2926291"/>
        <a:ext cx="5349240" cy="14631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7/25/2011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7/25/2011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7/25/2011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7/25/2011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7/25/2011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7/25/2011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7/25/2011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7/25/2011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7/25/2011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7/25/2011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7/25/2011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7/25/2011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Software (</a:t>
            </a:r>
            <a:r>
              <a:rPr lang="en-US" dirty="0" err="1" smtClean="0"/>
              <a:t>Perangkat</a:t>
            </a:r>
            <a:r>
              <a:rPr lang="en-US" dirty="0" smtClean="0"/>
              <a:t> </a:t>
            </a:r>
            <a:r>
              <a:rPr lang="en-US" dirty="0" err="1" smtClean="0"/>
              <a:t>Lunak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TIK SMA </a:t>
            </a:r>
            <a:r>
              <a:rPr lang="en-US" dirty="0" err="1" smtClean="0"/>
              <a:t>Kelas</a:t>
            </a:r>
            <a:r>
              <a:rPr lang="en-US" dirty="0" smtClean="0"/>
              <a:t> X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Contoh</a:t>
            </a:r>
            <a:r>
              <a:rPr lang="en-US" dirty="0" smtClean="0"/>
              <a:t> Program </a:t>
            </a:r>
            <a:r>
              <a:rPr lang="en-US" dirty="0" err="1" smtClean="0"/>
              <a:t>Paket</a:t>
            </a:r>
            <a:endParaRPr lang="en-US" dirty="0"/>
          </a:p>
        </p:txBody>
      </p:sp>
      <p:pic>
        <p:nvPicPr>
          <p:cNvPr id="4" name="Content Placeholder 3" descr="MICROSOFT-OFFIC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00600" y="2209800"/>
            <a:ext cx="4038600" cy="3727213"/>
          </a:xfrm>
        </p:spPr>
      </p:pic>
      <p:pic>
        <p:nvPicPr>
          <p:cNvPr id="5" name="Picture 4" descr="offi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2362200"/>
            <a:ext cx="4000500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7040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en-US" dirty="0" err="1" smtClean="0"/>
              <a:t>Contoh</a:t>
            </a:r>
            <a:r>
              <a:rPr lang="en-US" dirty="0" smtClean="0"/>
              <a:t> Program </a:t>
            </a:r>
            <a:r>
              <a:rPr lang="en-US" dirty="0" err="1" smtClean="0"/>
              <a:t>Paket</a:t>
            </a:r>
            <a:r>
              <a:rPr lang="en-US" dirty="0" smtClean="0"/>
              <a:t> </a:t>
            </a:r>
            <a:r>
              <a:rPr lang="en-US" dirty="0" err="1" smtClean="0"/>
              <a:t>Perkantoran</a:t>
            </a:r>
            <a:endParaRPr lang="en-US" dirty="0"/>
          </a:p>
        </p:txBody>
      </p:sp>
      <p:pic>
        <p:nvPicPr>
          <p:cNvPr id="4" name="Content Placeholder 3" descr="Microsoft-Excel-2007-Logo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2514600"/>
            <a:ext cx="2076450" cy="2076450"/>
          </a:xfrm>
        </p:spPr>
      </p:pic>
      <p:pic>
        <p:nvPicPr>
          <p:cNvPr id="5" name="Picture 4" descr="PowerPoint 2007-ic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4495800"/>
            <a:ext cx="1851597" cy="1851597"/>
          </a:xfrm>
          <a:prstGeom prst="rect">
            <a:avLst/>
          </a:prstGeom>
        </p:spPr>
      </p:pic>
      <p:pic>
        <p:nvPicPr>
          <p:cNvPr id="6" name="Picture 5" descr="Word200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" y="1066800"/>
            <a:ext cx="1643070" cy="16560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38400" y="1676400"/>
            <a:ext cx="39992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Ms.WORD</a:t>
            </a:r>
            <a:r>
              <a:rPr lang="en-US" sz="2400" dirty="0" smtClean="0"/>
              <a:t>  (</a:t>
            </a:r>
            <a:r>
              <a:rPr lang="en-US" sz="2400" dirty="0" err="1" smtClean="0"/>
              <a:t>Pengolah</a:t>
            </a:r>
            <a:r>
              <a:rPr lang="en-US" sz="2400" dirty="0" smtClean="0"/>
              <a:t> </a:t>
            </a:r>
            <a:r>
              <a:rPr lang="en-US" sz="2400" dirty="0" err="1" smtClean="0"/>
              <a:t>Kata</a:t>
            </a:r>
            <a:r>
              <a:rPr lang="en-US" sz="2400" dirty="0" smtClean="0"/>
              <a:t>) 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514600" y="3276600"/>
            <a:ext cx="42565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Ms.EXCEL</a:t>
            </a:r>
            <a:r>
              <a:rPr lang="en-US" sz="2400" dirty="0" smtClean="0"/>
              <a:t>  ( </a:t>
            </a:r>
            <a:r>
              <a:rPr lang="en-US" sz="2400" dirty="0" err="1" smtClean="0"/>
              <a:t>Pengolah</a:t>
            </a:r>
            <a:r>
              <a:rPr lang="en-US" sz="2400" dirty="0" smtClean="0"/>
              <a:t> </a:t>
            </a:r>
            <a:r>
              <a:rPr lang="en-US" sz="2400" dirty="0" err="1" smtClean="0"/>
              <a:t>Angka</a:t>
            </a:r>
            <a:r>
              <a:rPr lang="en-US" sz="2400" dirty="0" smtClean="0"/>
              <a:t>) 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2514600" y="4876800"/>
            <a:ext cx="57851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Ms.POWER</a:t>
            </a:r>
            <a:r>
              <a:rPr lang="en-US" sz="2400" dirty="0" smtClean="0"/>
              <a:t> POINT (</a:t>
            </a:r>
            <a:r>
              <a:rPr lang="en-US" sz="2400" dirty="0" err="1" smtClean="0"/>
              <a:t>Pembuat</a:t>
            </a:r>
            <a:r>
              <a:rPr lang="en-US" sz="2400" dirty="0" smtClean="0"/>
              <a:t> </a:t>
            </a:r>
            <a:r>
              <a:rPr lang="en-US" sz="2400" dirty="0" err="1" smtClean="0"/>
              <a:t>Presentasi</a:t>
            </a:r>
            <a:r>
              <a:rPr lang="en-US" sz="2400" dirty="0" smtClean="0"/>
              <a:t>) </a:t>
            </a:r>
            <a:endParaRPr lang="en-US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704088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Contoh</a:t>
            </a:r>
            <a:r>
              <a:rPr lang="en-US" dirty="0" smtClean="0"/>
              <a:t> Program </a:t>
            </a:r>
            <a:r>
              <a:rPr lang="en-US" dirty="0" err="1" smtClean="0"/>
              <a:t>paket</a:t>
            </a:r>
            <a:r>
              <a:rPr lang="en-US" dirty="0" smtClean="0"/>
              <a:t> </a:t>
            </a:r>
            <a:r>
              <a:rPr lang="en-US" dirty="0" err="1" smtClean="0"/>
              <a:t>grafis</a:t>
            </a:r>
            <a:endParaRPr lang="en-US" dirty="0"/>
          </a:p>
        </p:txBody>
      </p:sp>
      <p:pic>
        <p:nvPicPr>
          <p:cNvPr id="4" name="Content Placeholder 3" descr="coreldra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066800"/>
            <a:ext cx="4114800" cy="4114800"/>
          </a:xfrm>
        </p:spPr>
      </p:pic>
      <p:pic>
        <p:nvPicPr>
          <p:cNvPr id="5" name="Picture 4" descr="adobephotosho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14800" y="2590800"/>
            <a:ext cx="4295775" cy="382714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Bantu (Utility)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 </a:t>
            </a:r>
            <a:r>
              <a:rPr lang="en-US" sz="3600" dirty="0" err="1" smtClean="0"/>
              <a:t>jenis</a:t>
            </a:r>
            <a:r>
              <a:rPr lang="en-US" sz="3600" dirty="0" smtClean="0"/>
              <a:t> </a:t>
            </a:r>
            <a:r>
              <a:rPr lang="en-US" sz="3600" dirty="0" err="1" smtClean="0"/>
              <a:t>perangkat</a:t>
            </a:r>
            <a:r>
              <a:rPr lang="en-US" sz="3600" dirty="0" smtClean="0"/>
              <a:t> </a:t>
            </a:r>
            <a:r>
              <a:rPr lang="en-US" sz="3600" dirty="0" err="1" smtClean="0"/>
              <a:t>lunak</a:t>
            </a:r>
            <a:r>
              <a:rPr lang="en-US" sz="3600" dirty="0" smtClean="0"/>
              <a:t> </a:t>
            </a:r>
            <a:r>
              <a:rPr lang="en-US" sz="3600" dirty="0" err="1" smtClean="0"/>
              <a:t>sistem</a:t>
            </a:r>
            <a:r>
              <a:rPr lang="en-US" sz="3600" dirty="0" smtClean="0"/>
              <a:t> yang </a:t>
            </a:r>
            <a:r>
              <a:rPr lang="en-US" sz="3600" dirty="0" err="1" smtClean="0"/>
              <a:t>dirancang</a:t>
            </a:r>
            <a:r>
              <a:rPr lang="en-US" sz="3600" dirty="0" smtClean="0"/>
              <a:t> </a:t>
            </a:r>
            <a:r>
              <a:rPr lang="en-US" sz="3600" dirty="0" err="1" smtClean="0"/>
              <a:t>untuk</a:t>
            </a:r>
            <a:r>
              <a:rPr lang="en-US" sz="3600" dirty="0" smtClean="0"/>
              <a:t> </a:t>
            </a:r>
            <a:r>
              <a:rPr lang="en-US" sz="3600" dirty="0" err="1" smtClean="0"/>
              <a:t>membantu</a:t>
            </a:r>
            <a:r>
              <a:rPr lang="en-US" sz="3600" dirty="0" smtClean="0"/>
              <a:t> </a:t>
            </a:r>
            <a:r>
              <a:rPr lang="en-US" sz="3600" dirty="0" err="1" smtClean="0"/>
              <a:t>menganalisis</a:t>
            </a:r>
            <a:r>
              <a:rPr lang="en-US" sz="3600" dirty="0" smtClean="0"/>
              <a:t>, </a:t>
            </a:r>
            <a:r>
              <a:rPr lang="en-US" sz="3600" dirty="0" err="1" smtClean="0"/>
              <a:t>mengkonfigurasi</a:t>
            </a:r>
            <a:r>
              <a:rPr lang="en-US" sz="3600" dirty="0" smtClean="0"/>
              <a:t>, </a:t>
            </a:r>
            <a:r>
              <a:rPr lang="en-US" sz="3600" dirty="0" err="1" smtClean="0"/>
              <a:t>mengoptimalkan</a:t>
            </a:r>
            <a:r>
              <a:rPr lang="en-US" sz="3600" dirty="0" smtClean="0"/>
              <a:t> </a:t>
            </a:r>
            <a:r>
              <a:rPr lang="en-US" sz="3600" dirty="0" err="1" smtClean="0"/>
              <a:t>dan</a:t>
            </a:r>
            <a:r>
              <a:rPr lang="en-US" sz="3600" dirty="0" smtClean="0"/>
              <a:t> </a:t>
            </a:r>
            <a:r>
              <a:rPr lang="en-US" sz="3600" dirty="0" err="1" smtClean="0"/>
              <a:t>memelihara</a:t>
            </a:r>
            <a:r>
              <a:rPr lang="en-US" sz="3600" dirty="0" smtClean="0"/>
              <a:t> </a:t>
            </a:r>
            <a:r>
              <a:rPr lang="en-US" sz="3600" dirty="0" err="1" smtClean="0"/>
              <a:t>komputer</a:t>
            </a:r>
            <a:endParaRPr lang="en-US" sz="3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704088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Contoh</a:t>
            </a:r>
            <a:r>
              <a:rPr lang="en-US" dirty="0" smtClean="0"/>
              <a:t> Program bantu</a:t>
            </a:r>
            <a:endParaRPr lang="en-US" dirty="0"/>
          </a:p>
        </p:txBody>
      </p:sp>
      <p:pic>
        <p:nvPicPr>
          <p:cNvPr id="4" name="Content Placeholder 3" descr="anti-viru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990600"/>
            <a:ext cx="4800600" cy="3360420"/>
          </a:xfrm>
        </p:spPr>
      </p:pic>
      <p:pic>
        <p:nvPicPr>
          <p:cNvPr id="5" name="Picture 4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9800" y="1295400"/>
            <a:ext cx="2681605" cy="3124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90600" y="4495800"/>
            <a:ext cx="326615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/>
              <a:t>Antivirus</a:t>
            </a:r>
            <a:endParaRPr lang="en-US" sz="6000" dirty="0"/>
          </a:p>
        </p:txBody>
      </p:sp>
      <p:sp>
        <p:nvSpPr>
          <p:cNvPr id="7" name="TextBox 6"/>
          <p:cNvSpPr txBox="1"/>
          <p:nvPr/>
        </p:nvSpPr>
        <p:spPr>
          <a:xfrm>
            <a:off x="5715000" y="5029200"/>
            <a:ext cx="32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CD Burner</a:t>
            </a:r>
            <a:endParaRPr lang="en-US" sz="4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</a:t>
            </a:r>
            <a:r>
              <a:rPr lang="en-US" dirty="0" err="1" smtClean="0"/>
              <a:t>Permainan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Program </a:t>
            </a:r>
            <a:r>
              <a:rPr lang="en-US" sz="3600" dirty="0" err="1" smtClean="0"/>
              <a:t>permainan</a:t>
            </a:r>
            <a:r>
              <a:rPr lang="en-US" sz="3600" dirty="0" smtClean="0"/>
              <a:t> </a:t>
            </a:r>
            <a:r>
              <a:rPr lang="en-US" sz="3600" dirty="0" err="1" smtClean="0"/>
              <a:t>merupakan</a:t>
            </a:r>
            <a:r>
              <a:rPr lang="en-US" sz="3600" dirty="0" smtClean="0"/>
              <a:t> program-program yang </a:t>
            </a:r>
            <a:r>
              <a:rPr lang="en-US" sz="3600" dirty="0" err="1" smtClean="0"/>
              <a:t>dibuat</a:t>
            </a:r>
            <a:r>
              <a:rPr lang="en-US" sz="3600" dirty="0" smtClean="0"/>
              <a:t> </a:t>
            </a:r>
            <a:r>
              <a:rPr lang="en-US" sz="3600" dirty="0" err="1" smtClean="0"/>
              <a:t>untuk</a:t>
            </a:r>
            <a:r>
              <a:rPr lang="en-US" sz="3600" dirty="0" smtClean="0"/>
              <a:t> </a:t>
            </a:r>
            <a:r>
              <a:rPr lang="en-US" sz="3600" dirty="0" err="1" smtClean="0"/>
              <a:t>menampilkan</a:t>
            </a:r>
            <a:r>
              <a:rPr lang="en-US" sz="3600" dirty="0" smtClean="0"/>
              <a:t> </a:t>
            </a:r>
            <a:r>
              <a:rPr lang="en-US" sz="3600" dirty="0" err="1" smtClean="0"/>
              <a:t>permainan</a:t>
            </a:r>
            <a:r>
              <a:rPr lang="en-US" sz="3600" dirty="0" smtClean="0"/>
              <a:t> </a:t>
            </a:r>
            <a:r>
              <a:rPr lang="en-US" sz="3600" dirty="0" err="1" smtClean="0"/>
              <a:t>interaktif</a:t>
            </a:r>
            <a:r>
              <a:rPr lang="en-US" sz="3600" dirty="0" smtClean="0"/>
              <a:t> </a:t>
            </a:r>
            <a:r>
              <a:rPr lang="en-US" sz="3600" dirty="0" err="1" smtClean="0"/>
              <a:t>pada</a:t>
            </a:r>
            <a:r>
              <a:rPr lang="en-US" sz="3600" dirty="0" smtClean="0"/>
              <a:t> </a:t>
            </a:r>
            <a:r>
              <a:rPr lang="en-US" sz="3600" dirty="0" err="1" smtClean="0"/>
              <a:t>layar</a:t>
            </a:r>
            <a:r>
              <a:rPr lang="en-US" sz="3600" dirty="0" smtClean="0"/>
              <a:t> </a:t>
            </a:r>
            <a:r>
              <a:rPr lang="en-US" sz="3600" dirty="0" err="1" smtClean="0"/>
              <a:t>komputer</a:t>
            </a:r>
            <a:endParaRPr lang="en-US" sz="36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229600" cy="627888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Contoh</a:t>
            </a:r>
            <a:r>
              <a:rPr lang="en-US" dirty="0" smtClean="0"/>
              <a:t> Program </a:t>
            </a:r>
            <a:r>
              <a:rPr lang="en-US" dirty="0" err="1" smtClean="0"/>
              <a:t>Permainan</a:t>
            </a:r>
            <a:endParaRPr lang="en-US" dirty="0"/>
          </a:p>
        </p:txBody>
      </p:sp>
      <p:pic>
        <p:nvPicPr>
          <p:cNvPr id="5" name="Picture 4" descr="Splinter_Ce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762000"/>
            <a:ext cx="4038600" cy="3028950"/>
          </a:xfrm>
          <a:prstGeom prst="rect">
            <a:avLst/>
          </a:prstGeom>
        </p:spPr>
      </p:pic>
      <p:pic>
        <p:nvPicPr>
          <p:cNvPr id="6" name="Picture 5" descr="super-mario-brothe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762000"/>
            <a:ext cx="3714750" cy="2971800"/>
          </a:xfrm>
          <a:prstGeom prst="rect">
            <a:avLst/>
          </a:prstGeom>
        </p:spPr>
      </p:pic>
      <p:pic>
        <p:nvPicPr>
          <p:cNvPr id="8" name="Content Placeholder 7" descr="Counter-Strike-online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2895600" y="3798139"/>
            <a:ext cx="3657600" cy="3059861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Multimedia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Program Multimedia </a:t>
            </a:r>
            <a:r>
              <a:rPr lang="en-US" sz="3200" dirty="0" err="1" smtClean="0"/>
              <a:t>mencakup</a:t>
            </a:r>
            <a:r>
              <a:rPr lang="en-US" sz="3200" dirty="0" smtClean="0"/>
              <a:t> program-program yang </a:t>
            </a:r>
            <a:r>
              <a:rPr lang="en-US" sz="3200" dirty="0" err="1" smtClean="0"/>
              <a:t>memainkan</a:t>
            </a:r>
            <a:r>
              <a:rPr lang="en-US" sz="3200" dirty="0" smtClean="0"/>
              <a:t> </a:t>
            </a:r>
            <a:r>
              <a:rPr lang="en-US" sz="3200" dirty="0" err="1" smtClean="0"/>
              <a:t>musik</a:t>
            </a:r>
            <a:r>
              <a:rPr lang="en-US" sz="3200" dirty="0" smtClean="0"/>
              <a:t> </a:t>
            </a:r>
            <a:r>
              <a:rPr lang="en-US" sz="3200" dirty="0" err="1" smtClean="0"/>
              <a:t>atau</a:t>
            </a:r>
            <a:r>
              <a:rPr lang="en-US" sz="3200" dirty="0" smtClean="0"/>
              <a:t> </a:t>
            </a:r>
            <a:r>
              <a:rPr lang="en-US" sz="3200" dirty="0" err="1" smtClean="0"/>
              <a:t>lagu,memutar</a:t>
            </a:r>
            <a:r>
              <a:rPr lang="en-US" sz="3200" dirty="0" smtClean="0"/>
              <a:t> </a:t>
            </a:r>
            <a:r>
              <a:rPr lang="en-US" sz="3200" dirty="0" smtClean="0"/>
              <a:t>film </a:t>
            </a:r>
            <a:r>
              <a:rPr lang="en-US" sz="3200" dirty="0" err="1" smtClean="0"/>
              <a:t>atau</a:t>
            </a:r>
            <a:r>
              <a:rPr lang="en-US" sz="3200" dirty="0" smtClean="0"/>
              <a:t> video, </a:t>
            </a:r>
            <a:r>
              <a:rPr lang="en-US" sz="3200" dirty="0" err="1" smtClean="0"/>
              <a:t>untuk</a:t>
            </a:r>
            <a:r>
              <a:rPr lang="en-US" sz="3200" dirty="0" smtClean="0"/>
              <a:t> </a:t>
            </a:r>
            <a:r>
              <a:rPr lang="en-US" sz="3200" dirty="0" err="1" smtClean="0"/>
              <a:t>menangkap</a:t>
            </a:r>
            <a:r>
              <a:rPr lang="en-US" sz="3200" dirty="0" smtClean="0"/>
              <a:t> </a:t>
            </a:r>
            <a:r>
              <a:rPr lang="en-US" sz="3200" dirty="0" err="1" smtClean="0"/>
              <a:t>siaran</a:t>
            </a:r>
            <a:r>
              <a:rPr lang="en-US" sz="3200" dirty="0" smtClean="0"/>
              <a:t> radio </a:t>
            </a:r>
            <a:r>
              <a:rPr lang="en-US" sz="3200" dirty="0" err="1" smtClean="0"/>
              <a:t>atau</a:t>
            </a:r>
            <a:r>
              <a:rPr lang="en-US" sz="3200" dirty="0" smtClean="0"/>
              <a:t> </a:t>
            </a:r>
            <a:r>
              <a:rPr lang="en-US" sz="3200" dirty="0" err="1" smtClean="0"/>
              <a:t>televisi</a:t>
            </a:r>
            <a:r>
              <a:rPr lang="en-US" sz="3200" dirty="0" smtClean="0"/>
              <a:t> </a:t>
            </a:r>
            <a:r>
              <a:rPr lang="en-US" sz="3200" dirty="0" err="1" smtClean="0"/>
              <a:t>dan</a:t>
            </a:r>
            <a:r>
              <a:rPr lang="en-US" sz="3200" dirty="0" smtClean="0"/>
              <a:t> </a:t>
            </a:r>
            <a:r>
              <a:rPr lang="en-US" sz="3200" dirty="0" smtClean="0"/>
              <a:t>program </a:t>
            </a:r>
            <a:r>
              <a:rPr lang="en-US" sz="3200" dirty="0" err="1" smtClean="0"/>
              <a:t>lainnya</a:t>
            </a:r>
            <a:endParaRPr lang="en-US" sz="32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Contoh</a:t>
            </a:r>
            <a:r>
              <a:rPr lang="en-US" dirty="0" smtClean="0"/>
              <a:t> Program Multimedia</a:t>
            </a:r>
            <a:endParaRPr lang="en-US" dirty="0"/>
          </a:p>
        </p:txBody>
      </p:sp>
      <p:pic>
        <p:nvPicPr>
          <p:cNvPr id="4" name="Content Placeholder 3" descr="WINAMP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981200"/>
            <a:ext cx="2922611" cy="2707956"/>
          </a:xfrm>
        </p:spPr>
      </p:pic>
      <p:sp>
        <p:nvSpPr>
          <p:cNvPr id="5" name="TextBox 4"/>
          <p:cNvSpPr txBox="1"/>
          <p:nvPr/>
        </p:nvSpPr>
        <p:spPr>
          <a:xfrm>
            <a:off x="3733800" y="1981200"/>
            <a:ext cx="541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 smtClean="0"/>
              <a:t>Winamp</a:t>
            </a:r>
            <a:r>
              <a:rPr lang="en-US" sz="4000" dirty="0" smtClean="0"/>
              <a:t> (MP3 Player)</a:t>
            </a:r>
            <a:endParaRPr lang="en-US" sz="4000" dirty="0"/>
          </a:p>
        </p:txBody>
      </p:sp>
      <p:pic>
        <p:nvPicPr>
          <p:cNvPr id="6" name="Picture 5" descr="sapphire-x1600-xt-power-dvd-6-2c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0" y="3980509"/>
            <a:ext cx="3514725" cy="26298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09800" y="5181600"/>
            <a:ext cx="2895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Power DVD</a:t>
            </a:r>
            <a:endParaRPr lang="en-US" sz="4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704088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Tugas</a:t>
            </a:r>
            <a:r>
              <a:rPr lang="en-US" dirty="0" smtClean="0"/>
              <a:t> : </a:t>
            </a:r>
            <a:r>
              <a:rPr lang="en-US" dirty="0" err="1" smtClean="0"/>
              <a:t>Cari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Internet…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id-ID" sz="3600" dirty="0" smtClean="0"/>
              <a:t>Tulislah </a:t>
            </a:r>
            <a:r>
              <a:rPr lang="id-ID" sz="3600" dirty="0" smtClean="0"/>
              <a:t>contoh nama program aplikasi masing-masing minimal 3 nama software/program untuk :</a:t>
            </a:r>
            <a:endParaRPr lang="en-US" sz="3200" dirty="0" smtClean="0"/>
          </a:p>
          <a:p>
            <a:pPr lvl="4"/>
            <a:r>
              <a:rPr lang="id-ID" sz="2800" dirty="0" smtClean="0"/>
              <a:t>Pengolah kata 		-   Desain grafis</a:t>
            </a:r>
            <a:endParaRPr lang="en-US" sz="2400" dirty="0" smtClean="0"/>
          </a:p>
          <a:p>
            <a:pPr lvl="4"/>
            <a:r>
              <a:rPr lang="id-ID" sz="2800" dirty="0" smtClean="0"/>
              <a:t>Pengolah angka 		-   Sistem Operasi</a:t>
            </a:r>
            <a:endParaRPr lang="en-US" sz="2400" dirty="0" smtClean="0"/>
          </a:p>
          <a:p>
            <a:pPr lvl="4"/>
            <a:r>
              <a:rPr lang="id-ID" sz="2800" dirty="0" smtClean="0"/>
              <a:t>Akses Internet</a:t>
            </a:r>
            <a:endParaRPr lang="en-US" sz="2400" dirty="0" smtClean="0"/>
          </a:p>
          <a:p>
            <a:endParaRPr lang="en-US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 err="1" smtClean="0"/>
              <a:t>Perangkat</a:t>
            </a:r>
            <a:r>
              <a:rPr lang="en-US" dirty="0" smtClean="0"/>
              <a:t> </a:t>
            </a:r>
            <a:r>
              <a:rPr lang="en-US" dirty="0" err="1" smtClean="0"/>
              <a:t>Lunak</a:t>
            </a:r>
            <a:r>
              <a:rPr lang="en-US" dirty="0" smtClean="0"/>
              <a:t> (Software)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b="1" dirty="0" err="1" smtClean="0"/>
              <a:t>Kelompok</a:t>
            </a:r>
            <a:r>
              <a:rPr lang="en-US" sz="4800" b="1" dirty="0" smtClean="0"/>
              <a:t> Software </a:t>
            </a:r>
            <a:r>
              <a:rPr lang="en-US" sz="4800" b="1" dirty="0" err="1" smtClean="0"/>
              <a:t>Berdasar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Fungsinya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Software </a:t>
            </a:r>
            <a:r>
              <a:rPr lang="en-US" sz="4000" dirty="0" err="1" smtClean="0"/>
              <a:t>Sistem</a:t>
            </a:r>
            <a:r>
              <a:rPr lang="en-US" sz="4000" dirty="0" smtClean="0"/>
              <a:t> </a:t>
            </a:r>
            <a:r>
              <a:rPr lang="en-US" sz="4000" dirty="0" err="1" smtClean="0"/>
              <a:t>Operasi</a:t>
            </a:r>
            <a:endParaRPr lang="en-US" sz="4000" dirty="0" smtClean="0"/>
          </a:p>
          <a:p>
            <a:r>
              <a:rPr lang="en-US" sz="4000" dirty="0" smtClean="0"/>
              <a:t>Software </a:t>
            </a:r>
            <a:r>
              <a:rPr lang="en-US" sz="4000" dirty="0" err="1" smtClean="0"/>
              <a:t>Aplikasi</a:t>
            </a:r>
            <a:endParaRPr lang="en-US" sz="4000" dirty="0" smtClean="0"/>
          </a:p>
          <a:p>
            <a:r>
              <a:rPr lang="en-US" sz="4000" dirty="0" err="1" smtClean="0"/>
              <a:t>Bahasa</a:t>
            </a:r>
            <a:r>
              <a:rPr lang="en-US" sz="4000" dirty="0" smtClean="0"/>
              <a:t> </a:t>
            </a:r>
            <a:r>
              <a:rPr lang="en-US" sz="4000" dirty="0" err="1" smtClean="0"/>
              <a:t>Pemrograman</a:t>
            </a:r>
            <a:endParaRPr lang="en-US" sz="4000" dirty="0" smtClean="0"/>
          </a:p>
          <a:p>
            <a:r>
              <a:rPr lang="en-US" sz="4000" dirty="0" smtClean="0"/>
              <a:t>Program </a:t>
            </a:r>
            <a:r>
              <a:rPr lang="en-US" sz="4000" dirty="0" err="1" smtClean="0"/>
              <a:t>Paket</a:t>
            </a:r>
            <a:endParaRPr lang="en-US" sz="4000" dirty="0" smtClean="0"/>
          </a:p>
          <a:p>
            <a:r>
              <a:rPr lang="en-US" sz="4000" dirty="0" smtClean="0"/>
              <a:t>Program </a:t>
            </a:r>
            <a:r>
              <a:rPr lang="en-US" sz="4000" dirty="0" err="1" smtClean="0"/>
              <a:t>P</a:t>
            </a:r>
            <a:r>
              <a:rPr lang="en-US" sz="4000" dirty="0" err="1" smtClean="0"/>
              <a:t>ermainan</a:t>
            </a:r>
            <a:endParaRPr lang="en-US" sz="4000" dirty="0" smtClean="0"/>
          </a:p>
          <a:p>
            <a:r>
              <a:rPr lang="en-US" sz="4000" dirty="0" smtClean="0"/>
              <a:t>Program Multi Media</a:t>
            </a:r>
            <a:endParaRPr lang="en-US" sz="4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b="1" dirty="0" smtClean="0"/>
              <a:t>1. Software </a:t>
            </a:r>
            <a:r>
              <a:rPr lang="en-US" sz="4800" b="1" dirty="0" err="1" smtClean="0"/>
              <a:t>Sistem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Operasi</a:t>
            </a:r>
            <a:r>
              <a:rPr lang="en-US" sz="4800" b="1" dirty="0" smtClean="0"/>
              <a:t> (OS)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Program </a:t>
            </a:r>
            <a:r>
              <a:rPr lang="en-US" sz="4400" dirty="0" err="1" smtClean="0"/>
              <a:t>utama</a:t>
            </a:r>
            <a:r>
              <a:rPr lang="en-US" sz="4400" dirty="0" smtClean="0"/>
              <a:t> yang </a:t>
            </a:r>
            <a:r>
              <a:rPr lang="en-US" sz="4400" dirty="0" err="1" smtClean="0"/>
              <a:t>langsung</a:t>
            </a:r>
            <a:r>
              <a:rPr lang="en-US" sz="4400" dirty="0" smtClean="0"/>
              <a:t> </a:t>
            </a:r>
            <a:r>
              <a:rPr lang="en-US" sz="4400" dirty="0" err="1" smtClean="0"/>
              <a:t>berinteraksi</a:t>
            </a:r>
            <a:r>
              <a:rPr lang="en-US" sz="4400" dirty="0" smtClean="0"/>
              <a:t> </a:t>
            </a:r>
            <a:r>
              <a:rPr lang="en-US" sz="4400" dirty="0" err="1" smtClean="0"/>
              <a:t>dengan</a:t>
            </a:r>
            <a:r>
              <a:rPr lang="en-US" sz="4400" dirty="0" smtClean="0"/>
              <a:t> </a:t>
            </a:r>
            <a:r>
              <a:rPr lang="en-US" sz="4400" dirty="0" err="1" smtClean="0"/>
              <a:t>bahasa</a:t>
            </a:r>
            <a:r>
              <a:rPr lang="en-US" sz="4400" dirty="0" smtClean="0"/>
              <a:t> yang </a:t>
            </a:r>
            <a:r>
              <a:rPr lang="en-US" sz="4400" dirty="0" err="1" smtClean="0"/>
              <a:t>dikenal</a:t>
            </a:r>
            <a:r>
              <a:rPr lang="en-US" sz="4400" dirty="0" smtClean="0"/>
              <a:t> </a:t>
            </a:r>
            <a:r>
              <a:rPr lang="en-US" sz="4400" dirty="0" err="1" smtClean="0"/>
              <a:t>oleh</a:t>
            </a:r>
            <a:r>
              <a:rPr lang="en-US" sz="4400" dirty="0" smtClean="0"/>
              <a:t> </a:t>
            </a:r>
            <a:r>
              <a:rPr lang="en-US" sz="4400" dirty="0" err="1" smtClean="0"/>
              <a:t>mesin</a:t>
            </a:r>
            <a:r>
              <a:rPr lang="en-US" sz="4400" dirty="0" smtClean="0"/>
              <a:t> (</a:t>
            </a:r>
            <a:r>
              <a:rPr lang="en-US" sz="4400" dirty="0" err="1" smtClean="0"/>
              <a:t>harddisk</a:t>
            </a:r>
            <a:r>
              <a:rPr lang="en-US" sz="4400" dirty="0" smtClean="0"/>
              <a:t>, memory, processor) </a:t>
            </a:r>
            <a:r>
              <a:rPr lang="en-US" sz="4400" dirty="0" err="1" smtClean="0"/>
              <a:t>termasuk</a:t>
            </a:r>
            <a:r>
              <a:rPr lang="en-US" sz="4400" dirty="0" smtClean="0"/>
              <a:t> </a:t>
            </a:r>
            <a:r>
              <a:rPr lang="en-US" sz="4400" dirty="0" err="1" smtClean="0"/>
              <a:t>juga</a:t>
            </a:r>
            <a:r>
              <a:rPr lang="en-US" sz="4400" dirty="0" smtClean="0"/>
              <a:t> </a:t>
            </a:r>
            <a:r>
              <a:rPr lang="en-US" sz="4400" dirty="0" err="1" smtClean="0"/>
              <a:t>menjalankan</a:t>
            </a:r>
            <a:r>
              <a:rPr lang="en-US" sz="4400" dirty="0" smtClean="0"/>
              <a:t> </a:t>
            </a:r>
            <a:r>
              <a:rPr lang="en-US" sz="4400" dirty="0" err="1" smtClean="0"/>
              <a:t>aplikasi</a:t>
            </a:r>
            <a:r>
              <a:rPr lang="en-US" sz="4400" dirty="0" smtClean="0"/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en-US" b="1" dirty="0" smtClean="0"/>
              <a:t>1.Software </a:t>
            </a:r>
            <a:r>
              <a:rPr lang="en-US" b="1" dirty="0" err="1" smtClean="0"/>
              <a:t>Sistem</a:t>
            </a:r>
            <a:r>
              <a:rPr lang="en-US" b="1" dirty="0" smtClean="0"/>
              <a:t> </a:t>
            </a:r>
            <a:r>
              <a:rPr lang="en-US" b="1" dirty="0" err="1" smtClean="0"/>
              <a:t>Operasi</a:t>
            </a:r>
            <a:endParaRPr lang="en-US" b="1" dirty="0"/>
          </a:p>
        </p:txBody>
      </p:sp>
      <p:pic>
        <p:nvPicPr>
          <p:cNvPr id="4" name="Content Placeholder 3" descr="20110107213505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29200" y="1143000"/>
            <a:ext cx="2590800" cy="2734733"/>
          </a:xfrm>
        </p:spPr>
      </p:pic>
      <p:pic>
        <p:nvPicPr>
          <p:cNvPr id="6" name="Picture 5" descr="linu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3810000"/>
            <a:ext cx="2414223" cy="2390000"/>
          </a:xfrm>
          <a:prstGeom prst="rect">
            <a:avLst/>
          </a:prstGeom>
        </p:spPr>
      </p:pic>
      <p:pic>
        <p:nvPicPr>
          <p:cNvPr id="7" name="Picture 6" descr="Microsoft-Window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1143000"/>
            <a:ext cx="2525486" cy="2235200"/>
          </a:xfrm>
          <a:prstGeom prst="rect">
            <a:avLst/>
          </a:prstGeom>
        </p:spPr>
      </p:pic>
      <p:pic>
        <p:nvPicPr>
          <p:cNvPr id="8" name="Picture 7" descr="DSC_7436_disk_operating_system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86400" y="4267200"/>
            <a:ext cx="2819400" cy="187288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667000" y="2133600"/>
            <a:ext cx="23037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Windows</a:t>
            </a:r>
            <a:endParaRPr lang="en-US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2971800" y="4800600"/>
            <a:ext cx="23037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Linux</a:t>
            </a:r>
            <a:endParaRPr lang="en-US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6840246" y="2133600"/>
            <a:ext cx="23037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BSD</a:t>
            </a:r>
            <a:endParaRPr lang="en-US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6172200" y="6150114"/>
            <a:ext cx="23037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DOS</a:t>
            </a:r>
            <a:endParaRPr lang="en-US" sz="4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en-US" b="1" dirty="0" smtClean="0"/>
              <a:t>2. Software </a:t>
            </a:r>
            <a:r>
              <a:rPr lang="en-US" b="1" dirty="0" err="1" smtClean="0"/>
              <a:t>Aplikasi</a:t>
            </a:r>
            <a:endParaRPr lang="en-US" b="1" dirty="0"/>
          </a:p>
        </p:txBody>
      </p:sp>
      <p:pic>
        <p:nvPicPr>
          <p:cNvPr id="4" name="Content Placeholder 3" descr="software aplikas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676400"/>
            <a:ext cx="5726012" cy="4953000"/>
          </a:xfrm>
        </p:spPr>
      </p:pic>
      <p:sp>
        <p:nvSpPr>
          <p:cNvPr id="5" name="TextBox 4"/>
          <p:cNvSpPr txBox="1"/>
          <p:nvPr/>
        </p:nvSpPr>
        <p:spPr>
          <a:xfrm>
            <a:off x="304800" y="1066800"/>
            <a:ext cx="79159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program yang </a:t>
            </a:r>
            <a:r>
              <a:rPr lang="en-US" sz="3200" dirty="0" err="1" smtClean="0"/>
              <a:t>di</a:t>
            </a:r>
            <a:r>
              <a:rPr lang="en-US" sz="3200" dirty="0" smtClean="0"/>
              <a:t> </a:t>
            </a:r>
            <a:r>
              <a:rPr lang="en-US" sz="3200" dirty="0" err="1" smtClean="0"/>
              <a:t>buat</a:t>
            </a:r>
            <a:r>
              <a:rPr lang="en-US" sz="3200" dirty="0" smtClean="0"/>
              <a:t> </a:t>
            </a:r>
            <a:r>
              <a:rPr lang="en-US" sz="3200" dirty="0" err="1" smtClean="0"/>
              <a:t>untuk</a:t>
            </a:r>
            <a:r>
              <a:rPr lang="en-US" sz="3200" dirty="0" smtClean="0"/>
              <a:t> </a:t>
            </a:r>
            <a:r>
              <a:rPr lang="en-US" sz="3200" dirty="0" err="1" smtClean="0"/>
              <a:t>tujuan</a:t>
            </a:r>
            <a:r>
              <a:rPr lang="en-US" sz="3200" dirty="0" smtClean="0"/>
              <a:t> </a:t>
            </a:r>
            <a:r>
              <a:rPr lang="en-US" sz="3200" dirty="0" err="1" smtClean="0"/>
              <a:t>tertentu</a:t>
            </a:r>
            <a:endParaRPr lang="en-US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143000"/>
          </a:xfrm>
        </p:spPr>
        <p:txBody>
          <a:bodyPr/>
          <a:lstStyle/>
          <a:p>
            <a:r>
              <a:rPr lang="en-US" b="1" dirty="0" smtClean="0"/>
              <a:t>3.Software </a:t>
            </a:r>
            <a:r>
              <a:rPr lang="en-US" b="1" dirty="0" err="1" smtClean="0"/>
              <a:t>Pemrograman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Software yang </a:t>
            </a:r>
            <a:r>
              <a:rPr lang="en-US" sz="3600" dirty="0" err="1" smtClean="0"/>
              <a:t>digunakan</a:t>
            </a:r>
            <a:r>
              <a:rPr lang="en-US" sz="3600" dirty="0" smtClean="0"/>
              <a:t> </a:t>
            </a:r>
            <a:r>
              <a:rPr lang="en-US" sz="3600" dirty="0" err="1" smtClean="0"/>
              <a:t>untuk</a:t>
            </a:r>
            <a:r>
              <a:rPr lang="en-US" sz="3600" dirty="0" smtClean="0"/>
              <a:t> </a:t>
            </a:r>
            <a:r>
              <a:rPr lang="en-US" sz="3600" dirty="0" err="1" smtClean="0"/>
              <a:t>membuat</a:t>
            </a:r>
            <a:r>
              <a:rPr lang="en-US" sz="3600" dirty="0" smtClean="0"/>
              <a:t> program </a:t>
            </a:r>
            <a:r>
              <a:rPr lang="en-US" sz="3600" dirty="0" err="1" smtClean="0"/>
              <a:t>komputer</a:t>
            </a:r>
            <a:endParaRPr lang="en-US" sz="3600" dirty="0" smtClean="0"/>
          </a:p>
          <a:p>
            <a:r>
              <a:rPr lang="en-US" sz="3600" dirty="0" smtClean="0"/>
              <a:t>Kita </a:t>
            </a:r>
            <a:r>
              <a:rPr lang="en-US" sz="3600" dirty="0" err="1" smtClean="0"/>
              <a:t>dapat</a:t>
            </a:r>
            <a:r>
              <a:rPr lang="en-US" sz="3600" dirty="0" smtClean="0"/>
              <a:t> </a:t>
            </a:r>
            <a:r>
              <a:rPr lang="en-US" sz="3600" dirty="0" err="1" smtClean="0"/>
              <a:t>menyusun</a:t>
            </a:r>
            <a:r>
              <a:rPr lang="en-US" sz="3600" dirty="0" smtClean="0"/>
              <a:t> </a:t>
            </a:r>
            <a:r>
              <a:rPr lang="en-US" sz="3600" dirty="0" err="1" smtClean="0"/>
              <a:t>perintah-perintah</a:t>
            </a:r>
            <a:r>
              <a:rPr lang="en-US" sz="3600" dirty="0" smtClean="0"/>
              <a:t> yang </a:t>
            </a:r>
            <a:r>
              <a:rPr lang="en-US" sz="3600" dirty="0" err="1" smtClean="0"/>
              <a:t>akan</a:t>
            </a:r>
            <a:r>
              <a:rPr lang="en-US" sz="3600" dirty="0" smtClean="0"/>
              <a:t> </a:t>
            </a:r>
            <a:r>
              <a:rPr lang="en-US" sz="3600" dirty="0" err="1" smtClean="0"/>
              <a:t>dijalankan</a:t>
            </a:r>
            <a:r>
              <a:rPr lang="en-US" sz="3600" dirty="0" smtClean="0"/>
              <a:t> </a:t>
            </a:r>
            <a:r>
              <a:rPr lang="en-US" sz="3600" dirty="0" err="1" smtClean="0"/>
              <a:t>oleh</a:t>
            </a:r>
            <a:r>
              <a:rPr lang="en-US" sz="3600" dirty="0" smtClean="0"/>
              <a:t> </a:t>
            </a:r>
            <a:r>
              <a:rPr lang="en-US" sz="3600" dirty="0" err="1" smtClean="0"/>
              <a:t>komputer</a:t>
            </a:r>
            <a:r>
              <a:rPr lang="en-US" sz="3600" dirty="0" smtClean="0"/>
              <a:t> </a:t>
            </a:r>
            <a:r>
              <a:rPr lang="en-US" sz="3600" dirty="0" err="1" smtClean="0"/>
              <a:t>atau</a:t>
            </a:r>
            <a:r>
              <a:rPr lang="en-US" sz="3600" dirty="0" smtClean="0"/>
              <a:t> </a:t>
            </a:r>
            <a:r>
              <a:rPr lang="en-US" sz="3600" dirty="0" err="1" smtClean="0"/>
              <a:t>melakukan</a:t>
            </a:r>
            <a:r>
              <a:rPr lang="en-US" sz="3600" dirty="0" smtClean="0"/>
              <a:t> </a:t>
            </a:r>
            <a:r>
              <a:rPr lang="en-US" sz="3600" dirty="0" err="1" smtClean="0"/>
              <a:t>pekerjaan</a:t>
            </a:r>
            <a:r>
              <a:rPr lang="en-US" sz="3600" dirty="0" smtClean="0"/>
              <a:t> </a:t>
            </a:r>
            <a:r>
              <a:rPr lang="en-US" sz="3600" dirty="0" err="1" smtClean="0"/>
              <a:t>sesuai</a:t>
            </a:r>
            <a:r>
              <a:rPr lang="en-US" sz="3600" dirty="0" smtClean="0"/>
              <a:t> </a:t>
            </a:r>
            <a:r>
              <a:rPr lang="en-US" sz="3600" dirty="0" err="1" smtClean="0"/>
              <a:t>dengan</a:t>
            </a:r>
            <a:r>
              <a:rPr lang="en-US" sz="3600" dirty="0" smtClean="0"/>
              <a:t> </a:t>
            </a:r>
            <a:r>
              <a:rPr lang="en-US" sz="3600" dirty="0" err="1" smtClean="0"/>
              <a:t>keinginan</a:t>
            </a:r>
            <a:r>
              <a:rPr lang="en-US" sz="3600" dirty="0" smtClean="0"/>
              <a:t> </a:t>
            </a:r>
            <a:r>
              <a:rPr lang="en-US" sz="3600" dirty="0" err="1" smtClean="0"/>
              <a:t>kita</a:t>
            </a:r>
            <a:r>
              <a:rPr lang="en-US" sz="3600" dirty="0" smtClean="0"/>
              <a:t>.</a:t>
            </a:r>
            <a:endParaRPr lang="en-US" sz="3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Software </a:t>
            </a:r>
            <a:r>
              <a:rPr lang="en-US" dirty="0" err="1" smtClean="0"/>
              <a:t>pemrograman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b="1" dirty="0" smtClean="0"/>
              <a:t>Low </a:t>
            </a:r>
            <a:r>
              <a:rPr lang="en-US" sz="2800" b="1" dirty="0" err="1" smtClean="0"/>
              <a:t>Languange</a:t>
            </a:r>
            <a:r>
              <a:rPr lang="en-US" sz="2800" b="1" dirty="0" smtClean="0"/>
              <a:t> Program </a:t>
            </a:r>
            <a:r>
              <a:rPr lang="en-US" sz="2800" dirty="0" smtClean="0"/>
              <a:t>( </a:t>
            </a:r>
            <a:r>
              <a:rPr lang="en-US" sz="2800" dirty="0" err="1" smtClean="0"/>
              <a:t>Bahasa</a:t>
            </a:r>
            <a:r>
              <a:rPr lang="en-US" sz="2800" dirty="0" smtClean="0"/>
              <a:t> </a:t>
            </a:r>
            <a:r>
              <a:rPr lang="en-US" sz="2800" dirty="0" err="1" smtClean="0"/>
              <a:t>Pemgrograman</a:t>
            </a:r>
            <a:r>
              <a:rPr lang="en-US" sz="2800" dirty="0" smtClean="0"/>
              <a:t> Tingkat </a:t>
            </a:r>
            <a:r>
              <a:rPr lang="en-US" sz="2800" dirty="0" err="1" smtClean="0"/>
              <a:t>Rendah</a:t>
            </a:r>
            <a:r>
              <a:rPr lang="en-US" sz="2800" dirty="0" smtClean="0"/>
              <a:t>), </a:t>
            </a:r>
            <a:r>
              <a:rPr lang="en-US" sz="2800" dirty="0" err="1" smtClean="0"/>
              <a:t>contohnya</a:t>
            </a:r>
            <a:r>
              <a:rPr lang="en-US" sz="2800" dirty="0" smtClean="0"/>
              <a:t> Assembly machine</a:t>
            </a:r>
          </a:p>
          <a:p>
            <a:r>
              <a:rPr lang="en-US" sz="2800" b="1" dirty="0" smtClean="0"/>
              <a:t>Middle Language Program </a:t>
            </a:r>
            <a:r>
              <a:rPr lang="en-US" sz="2800" dirty="0" smtClean="0"/>
              <a:t>( </a:t>
            </a:r>
            <a:r>
              <a:rPr lang="en-US" sz="2800" dirty="0" err="1" smtClean="0"/>
              <a:t>Bahasa</a:t>
            </a:r>
            <a:r>
              <a:rPr lang="en-US" sz="2800" dirty="0" smtClean="0"/>
              <a:t> </a:t>
            </a:r>
            <a:r>
              <a:rPr lang="en-US" sz="2800" dirty="0" err="1" smtClean="0"/>
              <a:t>Pemrograman</a:t>
            </a:r>
            <a:r>
              <a:rPr lang="en-US" sz="2800" dirty="0" smtClean="0"/>
              <a:t> Tingkat </a:t>
            </a:r>
            <a:r>
              <a:rPr lang="en-US" sz="2800" dirty="0" err="1" smtClean="0"/>
              <a:t>Menengah</a:t>
            </a:r>
            <a:r>
              <a:rPr lang="en-US" sz="2800" dirty="0" smtClean="0"/>
              <a:t>),</a:t>
            </a:r>
            <a:r>
              <a:rPr lang="en-US" sz="2800" dirty="0" err="1" smtClean="0"/>
              <a:t>contohnya</a:t>
            </a:r>
            <a:r>
              <a:rPr lang="en-US" sz="2800" dirty="0" smtClean="0"/>
              <a:t> </a:t>
            </a:r>
            <a:r>
              <a:rPr lang="en-US" sz="2800" dirty="0" err="1" smtClean="0"/>
              <a:t>Bahasa</a:t>
            </a:r>
            <a:r>
              <a:rPr lang="en-US" sz="2800" dirty="0" smtClean="0"/>
              <a:t> C</a:t>
            </a:r>
            <a:r>
              <a:rPr lang="en-US" sz="2800" dirty="0" smtClean="0"/>
              <a:t>++</a:t>
            </a:r>
          </a:p>
          <a:p>
            <a:r>
              <a:rPr lang="en-US" sz="2800" b="1" dirty="0" smtClean="0"/>
              <a:t>High Language Program </a:t>
            </a:r>
            <a:r>
              <a:rPr lang="en-US" sz="2800" dirty="0" smtClean="0"/>
              <a:t>( </a:t>
            </a:r>
            <a:r>
              <a:rPr lang="en-US" sz="2800" dirty="0" err="1" smtClean="0"/>
              <a:t>Bahasa</a:t>
            </a:r>
            <a:r>
              <a:rPr lang="en-US" sz="2800" dirty="0" smtClean="0"/>
              <a:t> </a:t>
            </a:r>
            <a:r>
              <a:rPr lang="en-US" sz="2800" dirty="0" err="1" smtClean="0"/>
              <a:t>Pemrograman</a:t>
            </a:r>
            <a:r>
              <a:rPr lang="en-US" sz="2800" dirty="0" smtClean="0"/>
              <a:t> Tingkat </a:t>
            </a:r>
            <a:r>
              <a:rPr lang="en-US" sz="2800" dirty="0" err="1" smtClean="0"/>
              <a:t>Tinggi</a:t>
            </a:r>
            <a:r>
              <a:rPr lang="en-US" sz="2800" dirty="0" smtClean="0"/>
              <a:t> ), </a:t>
            </a:r>
            <a:r>
              <a:rPr lang="en-US" sz="2800" dirty="0" err="1" smtClean="0"/>
              <a:t>ContohnyaPascal</a:t>
            </a:r>
            <a:r>
              <a:rPr lang="en-US" sz="2800" dirty="0" smtClean="0"/>
              <a:t>, Borland , </a:t>
            </a:r>
            <a:r>
              <a:rPr lang="en-US" sz="2800" dirty="0" err="1" smtClean="0"/>
              <a:t>Fotran</a:t>
            </a:r>
            <a:endParaRPr lang="en-US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</a:t>
            </a:r>
            <a:r>
              <a:rPr lang="en-US" dirty="0" err="1" smtClean="0"/>
              <a:t>Paket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Program </a:t>
            </a:r>
            <a:r>
              <a:rPr lang="en-US" sz="4000" dirty="0" err="1" smtClean="0"/>
              <a:t>paket</a:t>
            </a:r>
            <a:r>
              <a:rPr lang="en-US" sz="4000" dirty="0" smtClean="0"/>
              <a:t> </a:t>
            </a:r>
            <a:r>
              <a:rPr lang="en-US" sz="4000" dirty="0" err="1" smtClean="0"/>
              <a:t>merupakan</a:t>
            </a:r>
            <a:r>
              <a:rPr lang="en-US" sz="4000" dirty="0" smtClean="0"/>
              <a:t> </a:t>
            </a:r>
            <a:r>
              <a:rPr lang="en-US" sz="4000" dirty="0" err="1" smtClean="0"/>
              <a:t>gabungan</a:t>
            </a:r>
            <a:r>
              <a:rPr lang="en-US" sz="4000" dirty="0" smtClean="0"/>
              <a:t> </a:t>
            </a:r>
            <a:r>
              <a:rPr lang="en-US" sz="4000" dirty="0" err="1" smtClean="0"/>
              <a:t>dari</a:t>
            </a:r>
            <a:r>
              <a:rPr lang="en-US" sz="4000" dirty="0" smtClean="0"/>
              <a:t> </a:t>
            </a:r>
            <a:r>
              <a:rPr lang="en-US" sz="4000" dirty="0" err="1" smtClean="0"/>
              <a:t>beberapa</a:t>
            </a:r>
            <a:r>
              <a:rPr lang="en-US" sz="4000" dirty="0" smtClean="0"/>
              <a:t> </a:t>
            </a:r>
            <a:r>
              <a:rPr lang="en-US" sz="4000" dirty="0" err="1" smtClean="0"/>
              <a:t>aplikasi</a:t>
            </a:r>
            <a:r>
              <a:rPr lang="en-US" sz="4000" dirty="0" smtClean="0"/>
              <a:t> yang </a:t>
            </a:r>
            <a:r>
              <a:rPr lang="en-US" sz="4000" dirty="0" err="1" smtClean="0"/>
              <a:t>di</a:t>
            </a:r>
            <a:r>
              <a:rPr lang="en-US" sz="4000" dirty="0" smtClean="0"/>
              <a:t> </a:t>
            </a:r>
            <a:r>
              <a:rPr lang="en-US" sz="4000" dirty="0" err="1" smtClean="0"/>
              <a:t>paket</a:t>
            </a:r>
            <a:r>
              <a:rPr lang="en-US" sz="4000" dirty="0" smtClean="0"/>
              <a:t> </a:t>
            </a:r>
            <a:r>
              <a:rPr lang="en-US" sz="4000" dirty="0" err="1" smtClean="0"/>
              <a:t>menjadi</a:t>
            </a:r>
            <a:r>
              <a:rPr lang="en-US" sz="4000" dirty="0" smtClean="0"/>
              <a:t> </a:t>
            </a:r>
            <a:r>
              <a:rPr lang="en-US" sz="4000" dirty="0" err="1" smtClean="0"/>
              <a:t>kesatuan</a:t>
            </a:r>
            <a:r>
              <a:rPr lang="en-US" sz="4000" dirty="0" smtClean="0"/>
              <a:t> </a:t>
            </a:r>
            <a:r>
              <a:rPr lang="en-US" sz="4000" dirty="0" err="1" smtClean="0"/>
              <a:t>untuk</a:t>
            </a:r>
            <a:r>
              <a:rPr lang="en-US" sz="4000" dirty="0" smtClean="0"/>
              <a:t> </a:t>
            </a:r>
            <a:r>
              <a:rPr lang="en-US" sz="4000" dirty="0" err="1" smtClean="0"/>
              <a:t>menangani</a:t>
            </a:r>
            <a:r>
              <a:rPr lang="en-US" sz="4000" dirty="0" smtClean="0"/>
              <a:t> </a:t>
            </a:r>
            <a:r>
              <a:rPr lang="en-US" sz="4000" dirty="0" err="1" smtClean="0"/>
              <a:t>suatu</a:t>
            </a:r>
            <a:r>
              <a:rPr lang="en-US" sz="4000" dirty="0" smtClean="0"/>
              <a:t> </a:t>
            </a:r>
            <a:r>
              <a:rPr lang="en-US" sz="4000" dirty="0" err="1" smtClean="0"/>
              <a:t>bidan</a:t>
            </a:r>
            <a:r>
              <a:rPr lang="en-US" sz="4000" dirty="0" smtClean="0"/>
              <a:t> </a:t>
            </a:r>
            <a:r>
              <a:rPr lang="en-US" sz="4000" dirty="0" err="1" smtClean="0"/>
              <a:t>pekerjaan</a:t>
            </a:r>
            <a:r>
              <a:rPr lang="en-US" sz="4000" dirty="0" smtClean="0"/>
              <a:t> yang </a:t>
            </a:r>
            <a:r>
              <a:rPr lang="en-US" sz="4000" dirty="0" err="1" smtClean="0"/>
              <a:t>saling</a:t>
            </a:r>
            <a:r>
              <a:rPr lang="en-US" sz="4000" dirty="0" smtClean="0"/>
              <a:t> </a:t>
            </a:r>
            <a:r>
              <a:rPr lang="en-US" sz="4000" dirty="0" err="1" smtClean="0"/>
              <a:t>berkaitan</a:t>
            </a:r>
            <a:r>
              <a:rPr lang="en-US" sz="4000" dirty="0" smtClean="0"/>
              <a:t>.</a:t>
            </a:r>
            <a:endParaRPr lang="en-US" sz="4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94</TotalTime>
  <Words>309</Words>
  <Application>Microsoft Office PowerPoint</Application>
  <PresentationFormat>On-screen Show (4:3)</PresentationFormat>
  <Paragraphs>55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Flow</vt:lpstr>
      <vt:lpstr>Software (Perangkat Lunak)</vt:lpstr>
      <vt:lpstr>Perangkat Lunak (Software)</vt:lpstr>
      <vt:lpstr>Kelompok Software Berdasar Fungsinya</vt:lpstr>
      <vt:lpstr>1. Software Sistem Operasi (OS)</vt:lpstr>
      <vt:lpstr>1.Software Sistem Operasi</vt:lpstr>
      <vt:lpstr>2. Software Aplikasi</vt:lpstr>
      <vt:lpstr>3.Software Pemrograman</vt:lpstr>
      <vt:lpstr>3. Software pemrograman</vt:lpstr>
      <vt:lpstr>Program Paket</vt:lpstr>
      <vt:lpstr>Contoh Program Paket</vt:lpstr>
      <vt:lpstr> Contoh Program Paket Perkantoran</vt:lpstr>
      <vt:lpstr>Contoh Program paket grafis</vt:lpstr>
      <vt:lpstr>Program Bantu (Utility)</vt:lpstr>
      <vt:lpstr>Contoh Program bantu</vt:lpstr>
      <vt:lpstr>Program Permainan</vt:lpstr>
      <vt:lpstr>Contoh Program Permainan</vt:lpstr>
      <vt:lpstr>Program Multimedia</vt:lpstr>
      <vt:lpstr>Contoh Program Multimedia</vt:lpstr>
      <vt:lpstr>Tugas : Cari dari Internet…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(Perangkat Lunak)</dc:title>
  <dc:creator>Satya</dc:creator>
  <cp:lastModifiedBy>Satya</cp:lastModifiedBy>
  <cp:revision>12</cp:revision>
  <dcterms:created xsi:type="dcterms:W3CDTF">2011-07-24T19:13:09Z</dcterms:created>
  <dcterms:modified xsi:type="dcterms:W3CDTF">2011-07-24T20:47:57Z</dcterms:modified>
</cp:coreProperties>
</file>