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03" d="100"/>
          <a:sy n="103" d="100"/>
        </p:scale>
        <p:origin x="144" y="3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3E576-A7E8-46AE-BF28-3C3A95AF93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2042E31-6E96-4E73-A861-F33B3F2AFA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762EA-B43A-4CED-885D-F55CF102D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BDE6C-4333-41CD-87DF-BACF1FA66CA1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04A64A-7589-4848-A809-D0D93100A5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433235-87D1-4370-A317-1B7F47B9D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DD30C-80B0-4538-BCBA-3B611930E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24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B2E58D-4341-4B44-BE55-6E7022A23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7E9EC6-DED2-4A71-B497-1ED9AFF38F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2DBE80-45A1-48C1-9E70-A3034A3D1F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BDE6C-4333-41CD-87DF-BACF1FA66CA1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CFF578-E12E-4437-87AC-334FB3FBD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0A872B-B772-4958-9685-43D814D59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DD30C-80B0-4538-BCBA-3B611930E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703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1817A45-B790-4D1D-9B41-4C521F7499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8381A5-B16D-47EB-A36A-5E0B73BE43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F64CF-92E5-495A-B6FF-8FE8B6D632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BDE6C-4333-41CD-87DF-BACF1FA66CA1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CAFC82-C9CB-472E-9104-397394306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F9C8C4-EDAF-41FF-AD41-9A2EDC7CE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DD30C-80B0-4538-BCBA-3B611930E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260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B4886A-1500-4841-BEF5-E6F2ADE41E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00F009-7A2E-42C5-AC23-938C81D15F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CF2539-B0F1-4835-AAD9-27FDCFA392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BDE6C-4333-41CD-87DF-BACF1FA66CA1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6FB188-C8E7-4713-A470-48AD6D847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F39D96-0DB6-477E-A37E-EB262869B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DD30C-80B0-4538-BCBA-3B611930E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24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81757F-D407-4CA7-BB74-09F8F49229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595D90-1A9E-46F8-ABD3-18603C17F3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7AC475-A736-405D-8A95-572B4B7C0C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BDE6C-4333-41CD-87DF-BACF1FA66CA1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4C281E-740F-4AA1-A902-3DBEDA13F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126675-A1FE-4AB0-B93C-1B15F821F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DD30C-80B0-4538-BCBA-3B611930E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426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FB8FF9-1344-403E-B5DF-9AB8FEBB7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26D3A9-396E-4A90-B4EF-9E1AA2F98E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2B865E-E54E-41E1-9DB3-0FD52C7D53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4586BF-ECD8-4F91-A1FF-335835CC2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BDE6C-4333-41CD-87DF-BACF1FA66CA1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7A5557-8192-4498-9DE7-071182D004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0D29A0-BD57-4CB9-B04C-F63989D38D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DD30C-80B0-4538-BCBA-3B611930E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290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76C2B3-C3B7-4549-8867-261DE18235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2CD21E-DCEB-4744-B2F8-35001D1C72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EB70F3-07FB-4055-9316-4F10D77880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9BF386-E587-4164-8848-46492808C9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66EE981-5B77-47F8-BA36-81CC467500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35EF1B7-E2F5-49EF-B21E-0F81D70758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BDE6C-4333-41CD-87DF-BACF1FA66CA1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0D5FF80-F0BA-4C02-9B0B-B230422A5E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D08258B-A1C6-41A8-A81B-C24287254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DD30C-80B0-4538-BCBA-3B611930E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600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89CE04-CB0C-4F37-8841-0CA4205E8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766C0E-EF4C-4E74-B25C-E62B6AC65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BDE6C-4333-41CD-87DF-BACF1FA66CA1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FF45AD-5DE0-423A-B02F-C24C8B260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462953-2F34-46AD-A65B-EDF3608AA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DD30C-80B0-4538-BCBA-3B611930E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441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C4DCC37-F2AA-4986-A5F8-EBE931E93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BDE6C-4333-41CD-87DF-BACF1FA66CA1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377DD6-0E71-45CF-B4A2-7018E9EDF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F5E8F9-A440-4B33-B91D-5121136D2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DD30C-80B0-4538-BCBA-3B611930E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501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C8D2B7-AC11-44A5-BE45-3BC1523033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BE07EB-79B5-4776-9993-7741338401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BBCBEC-147B-4E7E-9372-EC7AFC3BDC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2C9948-98F4-437A-BEB8-E0AB59CBF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BDE6C-4333-41CD-87DF-BACF1FA66CA1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638044-87AD-471B-A2DC-D4C25D524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06717F-1958-49BD-ABB9-BD8118D0E8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DD30C-80B0-4538-BCBA-3B611930E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331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24C6C-8A6D-425C-866D-F53F2281AA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D6B894-BBB2-4C55-A593-D115AF6215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C82190-E548-4588-9133-65B09F6D3B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7FBA27-207E-4935-A70C-D1E6725AFD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BDE6C-4333-41CD-87DF-BACF1FA66CA1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C7699C-E1EB-4CDD-BD38-D354CDBD4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DBAA0D-7E25-4F0E-93A7-5F1FDDFDF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DD30C-80B0-4538-BCBA-3B611930E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857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D0AB31A-0B71-4DBA-BCBB-E4FE00AF34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D14F32-0351-4AC5-A698-F282B3C6DA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C7B313-8063-4833-940D-5EC0F18108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CBDE6C-4333-41CD-87DF-BACF1FA66CA1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7E41BB-307F-4CBD-A7B8-915EFE1D08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FC307E-5785-4586-9B66-0A92CBBAC4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DD30C-80B0-4538-BCBA-3B611930E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893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18" Type="http://schemas.openxmlformats.org/officeDocument/2006/relationships/image" Target="../media/image17.png"/><Relationship Id="rId3" Type="http://schemas.openxmlformats.org/officeDocument/2006/relationships/image" Target="../media/image2.svg"/><Relationship Id="rId21" Type="http://schemas.openxmlformats.org/officeDocument/2006/relationships/image" Target="../media/image20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17" Type="http://schemas.openxmlformats.org/officeDocument/2006/relationships/image" Target="../media/image16.sv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10" Type="http://schemas.openxmlformats.org/officeDocument/2006/relationships/image" Target="../media/image9.png"/><Relationship Id="rId19" Type="http://schemas.openxmlformats.org/officeDocument/2006/relationships/image" Target="../media/image18.sv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-">
            <a:extLst>
              <a:ext uri="{FF2B5EF4-FFF2-40B4-BE49-F238E27FC236}">
                <a16:creationId xmlns:a16="http://schemas.microsoft.com/office/drawing/2014/main" id="{7B9F489D-0B70-4FFD-9BC2-4B56B5D7E23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4623435"/>
              <a:gd name="connsiteX1" fmla="*/ 12192000 w 12192000"/>
              <a:gd name="connsiteY1" fmla="*/ 0 h 4623435"/>
              <a:gd name="connsiteX2" fmla="*/ 12192000 w 12192000"/>
              <a:gd name="connsiteY2" fmla="*/ 4623435 h 4623435"/>
              <a:gd name="connsiteX3" fmla="*/ 0 w 12192000"/>
              <a:gd name="connsiteY3" fmla="*/ 4623435 h 4623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623435">
                <a:moveTo>
                  <a:pt x="0" y="0"/>
                </a:moveTo>
                <a:lnTo>
                  <a:pt x="12192000" y="0"/>
                </a:lnTo>
                <a:lnTo>
                  <a:pt x="12192000" y="4623435"/>
                </a:lnTo>
                <a:lnTo>
                  <a:pt x="0" y="4623435"/>
                </a:lnTo>
                <a:close/>
              </a:path>
            </a:pathLst>
          </a:custGeom>
          <a:solidFill>
            <a:srgbClr val="EAF1DE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14" name="-">
            <a:extLst>
              <a:ext uri="{FF2B5EF4-FFF2-40B4-BE49-F238E27FC236}">
                <a16:creationId xmlns:a16="http://schemas.microsoft.com/office/drawing/2014/main" id="{F859EC26-E359-48FE-B971-79D304D78D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4496059"/>
            <a:ext cx="12192000" cy="2358766"/>
          </a:xfrm>
          <a:prstGeom prst="rect">
            <a:avLst/>
          </a:prstGeom>
        </p:spPr>
      </p:pic>
      <p:pic>
        <p:nvPicPr>
          <p:cNvPr id="6" name="-">
            <a:extLst>
              <a:ext uri="{FF2B5EF4-FFF2-40B4-BE49-F238E27FC236}">
                <a16:creationId xmlns:a16="http://schemas.microsoft.com/office/drawing/2014/main" id="{5EB520DA-3820-49F7-940E-EDEC24B3F9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434975"/>
            <a:ext cx="12192000" cy="88265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25000"/>
              </a:prstClr>
            </a:outerShdw>
          </a:effectLst>
        </p:spPr>
      </p:pic>
      <p:pic>
        <p:nvPicPr>
          <p:cNvPr id="9" name="-">
            <a:extLst>
              <a:ext uri="{FF2B5EF4-FFF2-40B4-BE49-F238E27FC236}">
                <a16:creationId xmlns:a16="http://schemas.microsoft.com/office/drawing/2014/main" id="{0CC7244A-4DCC-42DE-A58A-051E210A5C9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087758" y="1758950"/>
            <a:ext cx="5039176" cy="2328862"/>
          </a:xfrm>
          <a:prstGeom prst="rect">
            <a:avLst/>
          </a:prstGeom>
          <a:effectLst>
            <a:outerShdw blurRad="25400" dist="38100" dir="2700000" sx="101000" sy="101000" algn="tl" rotWithShape="0">
              <a:prstClr val="black">
                <a:alpha val="20000"/>
              </a:prstClr>
            </a:outerShdw>
          </a:effectLst>
        </p:spPr>
      </p:pic>
      <p:pic>
        <p:nvPicPr>
          <p:cNvPr id="10" name="-">
            <a:extLst>
              <a:ext uri="{FF2B5EF4-FFF2-40B4-BE49-F238E27FC236}">
                <a16:creationId xmlns:a16="http://schemas.microsoft.com/office/drawing/2014/main" id="{C96C8DC4-BD60-4E6F-B189-2B988F3314A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399806" y="1279525"/>
            <a:ext cx="1280894" cy="2216150"/>
          </a:xfrm>
          <a:prstGeom prst="rect">
            <a:avLst/>
          </a:prstGeom>
          <a:effectLst>
            <a:outerShdw blurRad="25400" dist="38100" dir="2700000" sx="101000" sy="101000" algn="tl" rotWithShape="0">
              <a:prstClr val="black">
                <a:alpha val="20000"/>
              </a:prstClr>
            </a:outerShdw>
          </a:effectLst>
        </p:spPr>
      </p:pic>
      <p:pic>
        <p:nvPicPr>
          <p:cNvPr id="11" name="-">
            <a:extLst>
              <a:ext uri="{FF2B5EF4-FFF2-40B4-BE49-F238E27FC236}">
                <a16:creationId xmlns:a16="http://schemas.microsoft.com/office/drawing/2014/main" id="{0BA409F7-95AC-4D1B-90B9-1055B6F85E4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897008" y="1651001"/>
            <a:ext cx="1441832" cy="1244600"/>
          </a:xfrm>
          <a:prstGeom prst="rect">
            <a:avLst/>
          </a:prstGeom>
          <a:effectLst>
            <a:outerShdw blurRad="25400" dist="38100" dir="2700000" sx="101000" sy="101000" algn="tl" rotWithShape="0">
              <a:prstClr val="black">
                <a:alpha val="20000"/>
              </a:prstClr>
            </a:outerShdw>
          </a:effectLst>
        </p:spPr>
      </p:pic>
      <p:pic>
        <p:nvPicPr>
          <p:cNvPr id="12" name="-">
            <a:extLst>
              <a:ext uri="{FF2B5EF4-FFF2-40B4-BE49-F238E27FC236}">
                <a16:creationId xmlns:a16="http://schemas.microsoft.com/office/drawing/2014/main" id="{0F8DDFE9-A7B5-4E8A-A10A-3EFDD1CB797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03200" y="1194060"/>
            <a:ext cx="1498341" cy="985396"/>
          </a:xfrm>
          <a:prstGeom prst="rect">
            <a:avLst/>
          </a:prstGeom>
          <a:effectLst>
            <a:outerShdw blurRad="25400" dist="38100" dir="2700000" sx="101000" sy="101000" algn="tl" rotWithShape="0">
              <a:prstClr val="black">
                <a:alpha val="20000"/>
              </a:prstClr>
            </a:outerShdw>
          </a:effectLst>
        </p:spPr>
      </p:pic>
      <p:pic>
        <p:nvPicPr>
          <p:cNvPr id="13" name="-">
            <a:extLst>
              <a:ext uri="{FF2B5EF4-FFF2-40B4-BE49-F238E27FC236}">
                <a16:creationId xmlns:a16="http://schemas.microsoft.com/office/drawing/2014/main" id="{F013F635-DA76-44B3-A2B1-F00C1547386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39522" y="2308562"/>
            <a:ext cx="1562019" cy="696576"/>
          </a:xfrm>
          <a:prstGeom prst="rect">
            <a:avLst/>
          </a:prstGeom>
          <a:effectLst>
            <a:outerShdw blurRad="25400" dist="38100" dir="2700000" sx="101000" sy="101000" algn="tl" rotWithShape="0">
              <a:prstClr val="black">
                <a:alpha val="20000"/>
              </a:prstClr>
            </a:outerShdw>
          </a:effectLst>
        </p:spPr>
      </p:pic>
      <p:pic>
        <p:nvPicPr>
          <p:cNvPr id="17" name="-">
            <a:extLst>
              <a:ext uri="{FF2B5EF4-FFF2-40B4-BE49-F238E27FC236}">
                <a16:creationId xmlns:a16="http://schemas.microsoft.com/office/drawing/2014/main" id="{5D7F7FFA-474F-4EA9-9C7B-A3B3DA40A95E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310511" y="3428999"/>
            <a:ext cx="3656597" cy="2328862"/>
          </a:xfrm>
          <a:prstGeom prst="rect">
            <a:avLst/>
          </a:prstGeom>
        </p:spPr>
      </p:pic>
      <p:pic>
        <p:nvPicPr>
          <p:cNvPr id="18" name="-">
            <a:extLst>
              <a:ext uri="{FF2B5EF4-FFF2-40B4-BE49-F238E27FC236}">
                <a16:creationId xmlns:a16="http://schemas.microsoft.com/office/drawing/2014/main" id="{B2EA1776-77C3-4052-8962-DF64BF6C4958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4087758" y="4608398"/>
            <a:ext cx="5904606" cy="2057666"/>
          </a:xfrm>
          <a:prstGeom prst="rect">
            <a:avLst/>
          </a:prstGeom>
        </p:spPr>
      </p:pic>
      <p:pic>
        <p:nvPicPr>
          <p:cNvPr id="20" name="-">
            <a:extLst>
              <a:ext uri="{FF2B5EF4-FFF2-40B4-BE49-F238E27FC236}">
                <a16:creationId xmlns:a16="http://schemas.microsoft.com/office/drawing/2014/main" id="{E84311FF-CC46-47C8-8206-F4CB339CE8F8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10810559" y="974655"/>
            <a:ext cx="1178241" cy="1178241"/>
          </a:xfrm>
          <a:prstGeom prst="rect">
            <a:avLst/>
          </a:prstGeom>
          <a:effectLst>
            <a:outerShdw blurRad="25400" dist="38100" dir="2700000" sx="101000" sy="101000" algn="tl" rotWithShape="0">
              <a:prstClr val="black">
                <a:alpha val="20000"/>
              </a:prstClr>
            </a:outerShdw>
          </a:effectLst>
        </p:spPr>
      </p:pic>
      <p:grpSp>
        <p:nvGrpSpPr>
          <p:cNvPr id="23" name="-">
            <a:extLst>
              <a:ext uri="{FF2B5EF4-FFF2-40B4-BE49-F238E27FC236}">
                <a16:creationId xmlns:a16="http://schemas.microsoft.com/office/drawing/2014/main" id="{8347E11F-D5B7-4D65-ADB6-28273DD235CF}"/>
              </a:ext>
            </a:extLst>
          </p:cNvPr>
          <p:cNvGrpSpPr/>
          <p:nvPr/>
        </p:nvGrpSpPr>
        <p:grpSpPr>
          <a:xfrm>
            <a:off x="10852867" y="1016963"/>
            <a:ext cx="1099130" cy="1099130"/>
            <a:chOff x="10852867" y="1016963"/>
            <a:chExt cx="1099130" cy="1099130"/>
          </a:xfrm>
          <a:solidFill>
            <a:schemeClr val="accent1"/>
          </a:solidFill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C104810E-F810-4730-9E20-340CF85F4AF4}"/>
                </a:ext>
              </a:extLst>
            </p:cNvPr>
            <p:cNvSpPr/>
            <p:nvPr/>
          </p:nvSpPr>
          <p:spPr>
            <a:xfrm>
              <a:off x="11143219" y="1540438"/>
              <a:ext cx="285302" cy="52179"/>
            </a:xfrm>
            <a:custGeom>
              <a:avLst/>
              <a:gdLst>
                <a:gd name="connsiteX0" fmla="*/ 26090 w 285302"/>
                <a:gd name="connsiteY0" fmla="*/ 52179 h 52179"/>
                <a:gd name="connsiteX1" fmla="*/ 0 w 285302"/>
                <a:gd name="connsiteY1" fmla="*/ 26090 h 52179"/>
                <a:gd name="connsiteX2" fmla="*/ 26090 w 285302"/>
                <a:gd name="connsiteY2" fmla="*/ 0 h 52179"/>
                <a:gd name="connsiteX3" fmla="*/ 259213 w 285302"/>
                <a:gd name="connsiteY3" fmla="*/ 0 h 52179"/>
                <a:gd name="connsiteX4" fmla="*/ 285303 w 285302"/>
                <a:gd name="connsiteY4" fmla="*/ 26090 h 52179"/>
                <a:gd name="connsiteX5" fmla="*/ 259213 w 285302"/>
                <a:gd name="connsiteY5" fmla="*/ 52179 h 52179"/>
                <a:gd name="connsiteX6" fmla="*/ 26090 w 285302"/>
                <a:gd name="connsiteY6" fmla="*/ 52179 h 52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302" h="52179">
                  <a:moveTo>
                    <a:pt x="26090" y="52179"/>
                  </a:moveTo>
                  <a:cubicBezTo>
                    <a:pt x="11782" y="52179"/>
                    <a:pt x="0" y="40397"/>
                    <a:pt x="0" y="26090"/>
                  </a:cubicBezTo>
                  <a:cubicBezTo>
                    <a:pt x="0" y="11782"/>
                    <a:pt x="11782" y="0"/>
                    <a:pt x="26090" y="0"/>
                  </a:cubicBezTo>
                  <a:lnTo>
                    <a:pt x="259213" y="0"/>
                  </a:lnTo>
                  <a:cubicBezTo>
                    <a:pt x="273520" y="0"/>
                    <a:pt x="285303" y="11782"/>
                    <a:pt x="285303" y="26090"/>
                  </a:cubicBezTo>
                  <a:cubicBezTo>
                    <a:pt x="285303" y="40397"/>
                    <a:pt x="273520" y="52179"/>
                    <a:pt x="259213" y="52179"/>
                  </a:cubicBezTo>
                  <a:lnTo>
                    <a:pt x="26090" y="52179"/>
                  </a:lnTo>
                  <a:close/>
                </a:path>
              </a:pathLst>
            </a:custGeom>
            <a:solidFill>
              <a:srgbClr val="2C3E50"/>
            </a:solidFill>
            <a:ln w="8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63AF0630-BAA2-4A85-967F-7985C03D72BD}"/>
                </a:ext>
              </a:extLst>
            </p:cNvPr>
            <p:cNvSpPr/>
            <p:nvPr/>
          </p:nvSpPr>
          <p:spPr>
            <a:xfrm>
              <a:off x="10852867" y="1016963"/>
              <a:ext cx="1099130" cy="1099130"/>
            </a:xfrm>
            <a:custGeom>
              <a:avLst/>
              <a:gdLst>
                <a:gd name="connsiteX0" fmla="*/ 1099131 w 1099130"/>
                <a:gd name="connsiteY0" fmla="*/ 549565 h 1099130"/>
                <a:gd name="connsiteX1" fmla="*/ 549565 w 1099130"/>
                <a:gd name="connsiteY1" fmla="*/ 1099131 h 1099130"/>
                <a:gd name="connsiteX2" fmla="*/ 0 w 1099130"/>
                <a:gd name="connsiteY2" fmla="*/ 549565 h 1099130"/>
                <a:gd name="connsiteX3" fmla="*/ 549565 w 1099130"/>
                <a:gd name="connsiteY3" fmla="*/ 0 h 1099130"/>
                <a:gd name="connsiteX4" fmla="*/ 1099131 w 1099130"/>
                <a:gd name="connsiteY4" fmla="*/ 549565 h 1099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9130" h="1099130">
                  <a:moveTo>
                    <a:pt x="1099131" y="549565"/>
                  </a:moveTo>
                  <a:cubicBezTo>
                    <a:pt x="1099131" y="853082"/>
                    <a:pt x="853082" y="1099131"/>
                    <a:pt x="549565" y="1099131"/>
                  </a:cubicBezTo>
                  <a:cubicBezTo>
                    <a:pt x="246049" y="1099131"/>
                    <a:pt x="0" y="853082"/>
                    <a:pt x="0" y="549565"/>
                  </a:cubicBezTo>
                  <a:cubicBezTo>
                    <a:pt x="0" y="246049"/>
                    <a:pt x="246049" y="0"/>
                    <a:pt x="549565" y="0"/>
                  </a:cubicBezTo>
                  <a:cubicBezTo>
                    <a:pt x="853082" y="0"/>
                    <a:pt x="1099131" y="246049"/>
                    <a:pt x="1099131" y="549565"/>
                  </a:cubicBezTo>
                  <a:close/>
                </a:path>
              </a:pathLst>
            </a:custGeom>
            <a:noFill/>
            <a:ln w="8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6" name="-">
            <a:extLst>
              <a:ext uri="{FF2B5EF4-FFF2-40B4-BE49-F238E27FC236}">
                <a16:creationId xmlns:a16="http://schemas.microsoft.com/office/drawing/2014/main" id="{44DC6D02-2037-4A44-B286-22FF872F809D}"/>
              </a:ext>
            </a:extLst>
          </p:cNvPr>
          <p:cNvGrpSpPr/>
          <p:nvPr/>
        </p:nvGrpSpPr>
        <p:grpSpPr>
          <a:xfrm>
            <a:off x="10852867" y="1016963"/>
            <a:ext cx="1099130" cy="1099130"/>
            <a:chOff x="10852867" y="1016963"/>
            <a:chExt cx="1099130" cy="1099130"/>
          </a:xfrm>
          <a:solidFill>
            <a:schemeClr val="accent1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5C28693-B5D0-4788-93DE-7242F0B5E1A0}"/>
                </a:ext>
              </a:extLst>
            </p:cNvPr>
            <p:cNvSpPr/>
            <p:nvPr/>
          </p:nvSpPr>
          <p:spPr>
            <a:xfrm>
              <a:off x="11376342" y="1236620"/>
              <a:ext cx="52179" cy="355997"/>
            </a:xfrm>
            <a:custGeom>
              <a:avLst/>
              <a:gdLst>
                <a:gd name="connsiteX0" fmla="*/ 26090 w 52179"/>
                <a:gd name="connsiteY0" fmla="*/ 355997 h 355997"/>
                <a:gd name="connsiteX1" fmla="*/ 0 w 52179"/>
                <a:gd name="connsiteY1" fmla="*/ 329908 h 355997"/>
                <a:gd name="connsiteX2" fmla="*/ 0 w 52179"/>
                <a:gd name="connsiteY2" fmla="*/ 26090 h 355997"/>
                <a:gd name="connsiteX3" fmla="*/ 26090 w 52179"/>
                <a:gd name="connsiteY3" fmla="*/ 0 h 355997"/>
                <a:gd name="connsiteX4" fmla="*/ 52179 w 52179"/>
                <a:gd name="connsiteY4" fmla="*/ 26090 h 355997"/>
                <a:gd name="connsiteX5" fmla="*/ 52179 w 52179"/>
                <a:gd name="connsiteY5" fmla="*/ 329908 h 355997"/>
                <a:gd name="connsiteX6" fmla="*/ 26090 w 52179"/>
                <a:gd name="connsiteY6" fmla="*/ 355997 h 355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179" h="355997">
                  <a:moveTo>
                    <a:pt x="26090" y="355997"/>
                  </a:moveTo>
                  <a:cubicBezTo>
                    <a:pt x="11782" y="355997"/>
                    <a:pt x="0" y="344215"/>
                    <a:pt x="0" y="329908"/>
                  </a:cubicBezTo>
                  <a:lnTo>
                    <a:pt x="0" y="26090"/>
                  </a:lnTo>
                  <a:cubicBezTo>
                    <a:pt x="0" y="11782"/>
                    <a:pt x="11782" y="0"/>
                    <a:pt x="26090" y="0"/>
                  </a:cubicBezTo>
                  <a:cubicBezTo>
                    <a:pt x="40397" y="0"/>
                    <a:pt x="52179" y="11782"/>
                    <a:pt x="52179" y="26090"/>
                  </a:cubicBezTo>
                  <a:lnTo>
                    <a:pt x="52179" y="329908"/>
                  </a:lnTo>
                  <a:cubicBezTo>
                    <a:pt x="52179" y="344215"/>
                    <a:pt x="40397" y="355997"/>
                    <a:pt x="26090" y="355997"/>
                  </a:cubicBezTo>
                  <a:close/>
                </a:path>
              </a:pathLst>
            </a:custGeom>
            <a:solidFill>
              <a:srgbClr val="2C3E50"/>
            </a:solidFill>
            <a:ln w="8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DC5E951-C300-409B-A23F-11AED6957569}"/>
                </a:ext>
              </a:extLst>
            </p:cNvPr>
            <p:cNvSpPr/>
            <p:nvPr/>
          </p:nvSpPr>
          <p:spPr>
            <a:xfrm>
              <a:off x="10852867" y="1016963"/>
              <a:ext cx="1099130" cy="1099130"/>
            </a:xfrm>
            <a:custGeom>
              <a:avLst/>
              <a:gdLst>
                <a:gd name="connsiteX0" fmla="*/ 1099131 w 1099130"/>
                <a:gd name="connsiteY0" fmla="*/ 549565 h 1099130"/>
                <a:gd name="connsiteX1" fmla="*/ 549565 w 1099130"/>
                <a:gd name="connsiteY1" fmla="*/ 1099131 h 1099130"/>
                <a:gd name="connsiteX2" fmla="*/ 0 w 1099130"/>
                <a:gd name="connsiteY2" fmla="*/ 549565 h 1099130"/>
                <a:gd name="connsiteX3" fmla="*/ 549565 w 1099130"/>
                <a:gd name="connsiteY3" fmla="*/ 0 h 1099130"/>
                <a:gd name="connsiteX4" fmla="*/ 1099131 w 1099130"/>
                <a:gd name="connsiteY4" fmla="*/ 549565 h 1099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9130" h="1099130">
                  <a:moveTo>
                    <a:pt x="1099131" y="549565"/>
                  </a:moveTo>
                  <a:cubicBezTo>
                    <a:pt x="1099131" y="853082"/>
                    <a:pt x="853082" y="1099131"/>
                    <a:pt x="549565" y="1099131"/>
                  </a:cubicBezTo>
                  <a:cubicBezTo>
                    <a:pt x="246049" y="1099131"/>
                    <a:pt x="0" y="853082"/>
                    <a:pt x="0" y="549565"/>
                  </a:cubicBezTo>
                  <a:cubicBezTo>
                    <a:pt x="0" y="246049"/>
                    <a:pt x="246049" y="0"/>
                    <a:pt x="549565" y="0"/>
                  </a:cubicBezTo>
                  <a:cubicBezTo>
                    <a:pt x="853082" y="0"/>
                    <a:pt x="1099131" y="246049"/>
                    <a:pt x="1099131" y="549565"/>
                  </a:cubicBezTo>
                  <a:close/>
                </a:path>
              </a:pathLst>
            </a:custGeom>
            <a:noFill/>
            <a:ln w="83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0" name="-">
            <a:extLst>
              <a:ext uri="{FF2B5EF4-FFF2-40B4-BE49-F238E27FC236}">
                <a16:creationId xmlns:a16="http://schemas.microsoft.com/office/drawing/2014/main" id="{A83BD48D-2399-4113-9188-0F2844817173}"/>
              </a:ext>
            </a:extLst>
          </p:cNvPr>
          <p:cNvSpPr/>
          <p:nvPr/>
        </p:nvSpPr>
        <p:spPr>
          <a:xfrm>
            <a:off x="4277620" y="1238403"/>
            <a:ext cx="2922550" cy="5560649"/>
          </a:xfrm>
          <a:custGeom>
            <a:avLst/>
            <a:gdLst>
              <a:gd name="connsiteX0" fmla="*/ 2594700 w 3606300"/>
              <a:gd name="connsiteY0" fmla="*/ 21600 h 6861600"/>
              <a:gd name="connsiteX1" fmla="*/ 3606300 w 3606300"/>
              <a:gd name="connsiteY1" fmla="*/ 6849900 h 6861600"/>
              <a:gd name="connsiteX2" fmla="*/ 0 w 3606300"/>
              <a:gd name="connsiteY2" fmla="*/ 6861600 h 6861600"/>
              <a:gd name="connsiteX3" fmla="*/ 831600 w 3606300"/>
              <a:gd name="connsiteY3" fmla="*/ 0 h 686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06300" h="6861600">
                <a:moveTo>
                  <a:pt x="2594700" y="21600"/>
                </a:moveTo>
                <a:lnTo>
                  <a:pt x="3606300" y="6849900"/>
                </a:lnTo>
                <a:lnTo>
                  <a:pt x="0" y="6861600"/>
                </a:lnTo>
                <a:lnTo>
                  <a:pt x="83160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95000"/>
                  <a:alpha val="35000"/>
                </a:schemeClr>
              </a:gs>
              <a:gs pos="67000">
                <a:schemeClr val="bg1">
                  <a:lumMod val="95000"/>
                  <a:alpha val="0"/>
                </a:schemeClr>
              </a:gs>
            </a:gsLst>
            <a:lin ang="5400000" scaled="1"/>
          </a:gradFill>
          <a:ln w="897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" name="-">
            <a:extLst>
              <a:ext uri="{FF2B5EF4-FFF2-40B4-BE49-F238E27FC236}">
                <a16:creationId xmlns:a16="http://schemas.microsoft.com/office/drawing/2014/main" id="{7C98A55D-219D-44BD-8462-21451972D263}"/>
              </a:ext>
            </a:extLst>
          </p:cNvPr>
          <p:cNvSpPr/>
          <p:nvPr/>
        </p:nvSpPr>
        <p:spPr>
          <a:xfrm>
            <a:off x="6890459" y="1059288"/>
            <a:ext cx="2819058" cy="5363737"/>
          </a:xfrm>
          <a:custGeom>
            <a:avLst/>
            <a:gdLst>
              <a:gd name="connsiteX0" fmla="*/ 2594700 w 3606300"/>
              <a:gd name="connsiteY0" fmla="*/ 21600 h 6861600"/>
              <a:gd name="connsiteX1" fmla="*/ 3606300 w 3606300"/>
              <a:gd name="connsiteY1" fmla="*/ 6849900 h 6861600"/>
              <a:gd name="connsiteX2" fmla="*/ 0 w 3606300"/>
              <a:gd name="connsiteY2" fmla="*/ 6861600 h 6861600"/>
              <a:gd name="connsiteX3" fmla="*/ 831600 w 3606300"/>
              <a:gd name="connsiteY3" fmla="*/ 0 h 686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06300" h="6861600">
                <a:moveTo>
                  <a:pt x="2594700" y="21600"/>
                </a:moveTo>
                <a:lnTo>
                  <a:pt x="3606300" y="6849900"/>
                </a:lnTo>
                <a:lnTo>
                  <a:pt x="0" y="6861600"/>
                </a:lnTo>
                <a:lnTo>
                  <a:pt x="83160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95000"/>
                  <a:alpha val="35000"/>
                </a:schemeClr>
              </a:gs>
              <a:gs pos="67000">
                <a:schemeClr val="bg1">
                  <a:lumMod val="95000"/>
                  <a:alpha val="0"/>
                </a:schemeClr>
              </a:gs>
            </a:gsLst>
            <a:lin ang="5400000" scaled="1"/>
          </a:gradFill>
          <a:ln w="897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-">
            <a:extLst>
              <a:ext uri="{FF2B5EF4-FFF2-40B4-BE49-F238E27FC236}">
                <a16:creationId xmlns:a16="http://schemas.microsoft.com/office/drawing/2014/main" id="{D3E1A865-57F9-403F-81AD-4DB9DF2D5D05}"/>
              </a:ext>
            </a:extLst>
          </p:cNvPr>
          <p:cNvSpPr/>
          <p:nvPr/>
        </p:nvSpPr>
        <p:spPr>
          <a:xfrm>
            <a:off x="1871765" y="1040238"/>
            <a:ext cx="2819058" cy="5363737"/>
          </a:xfrm>
          <a:custGeom>
            <a:avLst/>
            <a:gdLst>
              <a:gd name="connsiteX0" fmla="*/ 2594700 w 3606300"/>
              <a:gd name="connsiteY0" fmla="*/ 21600 h 6861600"/>
              <a:gd name="connsiteX1" fmla="*/ 3606300 w 3606300"/>
              <a:gd name="connsiteY1" fmla="*/ 6849900 h 6861600"/>
              <a:gd name="connsiteX2" fmla="*/ 0 w 3606300"/>
              <a:gd name="connsiteY2" fmla="*/ 6861600 h 6861600"/>
              <a:gd name="connsiteX3" fmla="*/ 831600 w 3606300"/>
              <a:gd name="connsiteY3" fmla="*/ 0 h 686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06300" h="6861600">
                <a:moveTo>
                  <a:pt x="2594700" y="21600"/>
                </a:moveTo>
                <a:lnTo>
                  <a:pt x="3606300" y="6849900"/>
                </a:lnTo>
                <a:lnTo>
                  <a:pt x="0" y="6861600"/>
                </a:lnTo>
                <a:lnTo>
                  <a:pt x="831600" y="0"/>
                </a:lnTo>
                <a:close/>
              </a:path>
            </a:pathLst>
          </a:custGeom>
          <a:gradFill>
            <a:gsLst>
              <a:gs pos="0">
                <a:schemeClr val="bg1">
                  <a:lumMod val="95000"/>
                  <a:alpha val="35000"/>
                </a:schemeClr>
              </a:gs>
              <a:gs pos="67000">
                <a:schemeClr val="bg1">
                  <a:lumMod val="95000"/>
                  <a:alpha val="0"/>
                </a:schemeClr>
              </a:gs>
            </a:gsLst>
            <a:lin ang="5400000" scaled="1"/>
          </a:gradFill>
          <a:ln w="897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713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4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800000">
                                      <p:cBhvr>
                                        <p:cTn id="20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4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4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4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4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4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4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10000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1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1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1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1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1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2201224"/>
      </p:ext>
    </p:extLst>
  </p:cSld>
  <p:clrMapOvr>
    <a:masterClrMapping/>
  </p:clrMapOvr>
  <p:transition spd="slow" advClick="0" advTm="0"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 From Creative Studios Pro</dc:creator>
  <cp:lastModifiedBy>My Device is Awesome</cp:lastModifiedBy>
  <cp:revision>3</cp:revision>
  <dcterms:created xsi:type="dcterms:W3CDTF">2021-09-20T03:52:47Z</dcterms:created>
  <dcterms:modified xsi:type="dcterms:W3CDTF">2021-09-22T08:30:36Z</dcterms:modified>
</cp:coreProperties>
</file>