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4"/>
  </p:notesMasterIdLst>
  <p:sldIdLst>
    <p:sldId id="256" r:id="rId2"/>
    <p:sldId id="282" r:id="rId3"/>
    <p:sldId id="269" r:id="rId4"/>
    <p:sldId id="257" r:id="rId5"/>
    <p:sldId id="265" r:id="rId6"/>
    <p:sldId id="264" r:id="rId7"/>
    <p:sldId id="266" r:id="rId8"/>
    <p:sldId id="267" r:id="rId9"/>
    <p:sldId id="270" r:id="rId10"/>
    <p:sldId id="258" r:id="rId11"/>
    <p:sldId id="261" r:id="rId12"/>
    <p:sldId id="260" r:id="rId13"/>
    <p:sldId id="262" r:id="rId14"/>
    <p:sldId id="277" r:id="rId15"/>
    <p:sldId id="276" r:id="rId16"/>
    <p:sldId id="283" r:id="rId17"/>
    <p:sldId id="284" r:id="rId18"/>
    <p:sldId id="271" r:id="rId19"/>
    <p:sldId id="259" r:id="rId20"/>
    <p:sldId id="285" r:id="rId21"/>
    <p:sldId id="275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85578"/>
  </p:normalViewPr>
  <p:slideViewPr>
    <p:cSldViewPr snapToGrid="0" snapToObjects="1">
      <p:cViewPr varScale="1">
        <p:scale>
          <a:sx n="109" d="100"/>
          <a:sy n="109" d="100"/>
        </p:scale>
        <p:origin x="203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38.png"/><Relationship Id="rId7" Type="http://schemas.openxmlformats.org/officeDocument/2006/relationships/image" Target="../media/image31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39.svg"/><Relationship Id="rId9" Type="http://schemas.openxmlformats.org/officeDocument/2006/relationships/image" Target="../media/image33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10" Type="http://schemas.openxmlformats.org/officeDocument/2006/relationships/image" Target="../media/image36.svg"/><Relationship Id="rId4" Type="http://schemas.openxmlformats.org/officeDocument/2006/relationships/image" Target="../media/image30.svg"/><Relationship Id="rId9" Type="http://schemas.openxmlformats.org/officeDocument/2006/relationships/image" Target="../media/image35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38.png"/><Relationship Id="rId7" Type="http://schemas.openxmlformats.org/officeDocument/2006/relationships/image" Target="../media/image31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10" Type="http://schemas.openxmlformats.org/officeDocument/2006/relationships/image" Target="../media/image34.svg"/><Relationship Id="rId4" Type="http://schemas.openxmlformats.org/officeDocument/2006/relationships/image" Target="../media/image39.svg"/><Relationship Id="rId9" Type="http://schemas.openxmlformats.org/officeDocument/2006/relationships/image" Target="../media/image3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1C3E7B-A6BA-41EF-A86A-F1785FE7F0D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69475CD-88A4-4FC0-909F-724E0448389B}">
      <dgm:prSet/>
      <dgm:spPr/>
      <dgm:t>
        <a:bodyPr/>
        <a:lstStyle/>
        <a:p>
          <a:r>
            <a:rPr lang="en-US" dirty="0"/>
            <a:t>The </a:t>
          </a:r>
          <a:r>
            <a:rPr lang="en-US" u="sng" dirty="0"/>
            <a:t>subarachnoid space inflammatory response</a:t>
          </a:r>
          <a:r>
            <a:rPr lang="en-US" u="none" dirty="0"/>
            <a:t> </a:t>
          </a:r>
          <a:r>
            <a:rPr lang="en-US" dirty="0"/>
            <a:t>during bacterial meningitis is a MAJOR factor contributing to morbidity and mortality!</a:t>
          </a:r>
        </a:p>
      </dgm:t>
    </dgm:pt>
    <dgm:pt modelId="{D8ACABC0-CC9D-4AB4-B3D8-ABD28616952B}" type="parTrans" cxnId="{E4CCE5E4-CEFA-46EB-B665-DCF77F1E3E7F}">
      <dgm:prSet/>
      <dgm:spPr/>
      <dgm:t>
        <a:bodyPr/>
        <a:lstStyle/>
        <a:p>
          <a:endParaRPr lang="en-US"/>
        </a:p>
      </dgm:t>
    </dgm:pt>
    <dgm:pt modelId="{141F3BAA-15BA-402F-A160-05C2E35F1A3E}" type="sibTrans" cxnId="{E4CCE5E4-CEFA-46EB-B665-DCF77F1E3E7F}">
      <dgm:prSet/>
      <dgm:spPr/>
      <dgm:t>
        <a:bodyPr/>
        <a:lstStyle/>
        <a:p>
          <a:endParaRPr lang="en-US"/>
        </a:p>
      </dgm:t>
    </dgm:pt>
    <dgm:pt modelId="{6B802167-CB29-4BFD-9672-4265AD9C78F5}">
      <dgm:prSet/>
      <dgm:spPr/>
      <dgm:t>
        <a:bodyPr/>
        <a:lstStyle/>
        <a:p>
          <a:r>
            <a:rPr lang="en-US"/>
            <a:t>Attenuation of this inflammatory response may decrease sequelae such as…</a:t>
          </a:r>
        </a:p>
      </dgm:t>
    </dgm:pt>
    <dgm:pt modelId="{5ECC3937-24C9-4060-A7DC-B798308549B7}" type="parTrans" cxnId="{77E9B9E9-3F06-4564-AE48-914DFE86D2E6}">
      <dgm:prSet/>
      <dgm:spPr/>
      <dgm:t>
        <a:bodyPr/>
        <a:lstStyle/>
        <a:p>
          <a:endParaRPr lang="en-US"/>
        </a:p>
      </dgm:t>
    </dgm:pt>
    <dgm:pt modelId="{79277683-FFEC-447C-91AD-CF1999C947D6}" type="sibTrans" cxnId="{77E9B9E9-3F06-4564-AE48-914DFE86D2E6}">
      <dgm:prSet/>
      <dgm:spPr/>
      <dgm:t>
        <a:bodyPr/>
        <a:lstStyle/>
        <a:p>
          <a:endParaRPr lang="en-US"/>
        </a:p>
      </dgm:t>
    </dgm:pt>
    <dgm:pt modelId="{EB960F32-8EC4-4E6B-91A2-640BD98BD46B}">
      <dgm:prSet/>
      <dgm:spPr/>
      <dgm:t>
        <a:bodyPr/>
        <a:lstStyle/>
        <a:p>
          <a:r>
            <a:rPr lang="en-US"/>
            <a:t>Cerebral edema</a:t>
          </a:r>
        </a:p>
      </dgm:t>
    </dgm:pt>
    <dgm:pt modelId="{6AC33DDE-14FB-4EAE-BFED-9AEED26487C4}" type="parTrans" cxnId="{E9CCDEF5-13F4-4003-B643-53127C0A1214}">
      <dgm:prSet/>
      <dgm:spPr/>
      <dgm:t>
        <a:bodyPr/>
        <a:lstStyle/>
        <a:p>
          <a:endParaRPr lang="en-US"/>
        </a:p>
      </dgm:t>
    </dgm:pt>
    <dgm:pt modelId="{CD52C949-18B1-4CF1-BFB0-3154D96FDEFE}" type="sibTrans" cxnId="{E9CCDEF5-13F4-4003-B643-53127C0A1214}">
      <dgm:prSet/>
      <dgm:spPr/>
      <dgm:t>
        <a:bodyPr/>
        <a:lstStyle/>
        <a:p>
          <a:endParaRPr lang="en-US"/>
        </a:p>
      </dgm:t>
    </dgm:pt>
    <dgm:pt modelId="{760258B6-4B4F-4512-ACD2-67A6ED220216}">
      <dgm:prSet/>
      <dgm:spPr/>
      <dgm:t>
        <a:bodyPr/>
        <a:lstStyle/>
        <a:p>
          <a:r>
            <a:rPr lang="en-US"/>
            <a:t>Increased ICP</a:t>
          </a:r>
        </a:p>
      </dgm:t>
    </dgm:pt>
    <dgm:pt modelId="{372E074B-26F3-494B-AA0A-1D0E72C9A26C}" type="parTrans" cxnId="{EB5E8E95-5F0A-4D35-B7F0-97DE79729F2F}">
      <dgm:prSet/>
      <dgm:spPr/>
      <dgm:t>
        <a:bodyPr/>
        <a:lstStyle/>
        <a:p>
          <a:endParaRPr lang="en-US"/>
        </a:p>
      </dgm:t>
    </dgm:pt>
    <dgm:pt modelId="{8BCD8C07-B1AB-4A35-84BE-6F99C2FB6D1E}" type="sibTrans" cxnId="{EB5E8E95-5F0A-4D35-B7F0-97DE79729F2F}">
      <dgm:prSet/>
      <dgm:spPr/>
      <dgm:t>
        <a:bodyPr/>
        <a:lstStyle/>
        <a:p>
          <a:endParaRPr lang="en-US"/>
        </a:p>
      </dgm:t>
    </dgm:pt>
    <dgm:pt modelId="{67580AA4-C13B-443F-BCAF-82484F774C2E}">
      <dgm:prSet/>
      <dgm:spPr/>
      <dgm:t>
        <a:bodyPr/>
        <a:lstStyle/>
        <a:p>
          <a:r>
            <a:rPr lang="en-US"/>
            <a:t>Altered cerebral BF</a:t>
          </a:r>
        </a:p>
      </dgm:t>
    </dgm:pt>
    <dgm:pt modelId="{98D51A4A-1F87-4966-AF15-8F9B2F33D784}" type="parTrans" cxnId="{44CF20F2-02EE-4E8A-9034-486F65E40383}">
      <dgm:prSet/>
      <dgm:spPr/>
      <dgm:t>
        <a:bodyPr/>
        <a:lstStyle/>
        <a:p>
          <a:endParaRPr lang="en-US"/>
        </a:p>
      </dgm:t>
    </dgm:pt>
    <dgm:pt modelId="{AECDDF13-00C6-424A-BA7C-34C4ACD75BFB}" type="sibTrans" cxnId="{44CF20F2-02EE-4E8A-9034-486F65E40383}">
      <dgm:prSet/>
      <dgm:spPr/>
      <dgm:t>
        <a:bodyPr/>
        <a:lstStyle/>
        <a:p>
          <a:endParaRPr lang="en-US"/>
        </a:p>
      </dgm:t>
    </dgm:pt>
    <dgm:pt modelId="{A6393695-DD9D-4BB2-B58B-37FFA5FC4031}">
      <dgm:prSet/>
      <dgm:spPr/>
      <dgm:t>
        <a:bodyPr/>
        <a:lstStyle/>
        <a:p>
          <a:r>
            <a:rPr lang="en-US"/>
            <a:t>Cerebral vasculitis</a:t>
          </a:r>
        </a:p>
      </dgm:t>
    </dgm:pt>
    <dgm:pt modelId="{E9D3154E-3781-43A4-9DDB-125F9BB5FE68}" type="parTrans" cxnId="{BAF04074-F245-473E-B6EE-A1D4F2AE8F7F}">
      <dgm:prSet/>
      <dgm:spPr/>
      <dgm:t>
        <a:bodyPr/>
        <a:lstStyle/>
        <a:p>
          <a:endParaRPr lang="en-US"/>
        </a:p>
      </dgm:t>
    </dgm:pt>
    <dgm:pt modelId="{727ADA43-9C89-4058-B727-45369170BE06}" type="sibTrans" cxnId="{BAF04074-F245-473E-B6EE-A1D4F2AE8F7F}">
      <dgm:prSet/>
      <dgm:spPr/>
      <dgm:t>
        <a:bodyPr/>
        <a:lstStyle/>
        <a:p>
          <a:endParaRPr lang="en-US"/>
        </a:p>
      </dgm:t>
    </dgm:pt>
    <dgm:pt modelId="{75250205-0174-4979-BDAB-77F5A9AA4F06}">
      <dgm:prSet/>
      <dgm:spPr/>
      <dgm:t>
        <a:bodyPr/>
        <a:lstStyle/>
        <a:p>
          <a:r>
            <a:rPr lang="en-US"/>
            <a:t>Neuronal injury</a:t>
          </a:r>
        </a:p>
      </dgm:t>
    </dgm:pt>
    <dgm:pt modelId="{B2C1778E-239E-4251-AB54-981262DD254B}" type="parTrans" cxnId="{9719C399-6CF6-4496-A01B-2F7869E310B8}">
      <dgm:prSet/>
      <dgm:spPr/>
      <dgm:t>
        <a:bodyPr/>
        <a:lstStyle/>
        <a:p>
          <a:endParaRPr lang="en-US"/>
        </a:p>
      </dgm:t>
    </dgm:pt>
    <dgm:pt modelId="{351D6A22-55D7-4C61-BF5B-57CA0C2947F1}" type="sibTrans" cxnId="{9719C399-6CF6-4496-A01B-2F7869E310B8}">
      <dgm:prSet/>
      <dgm:spPr/>
      <dgm:t>
        <a:bodyPr/>
        <a:lstStyle/>
        <a:p>
          <a:endParaRPr lang="en-US"/>
        </a:p>
      </dgm:t>
    </dgm:pt>
    <dgm:pt modelId="{F00EB7A4-5E5E-C241-946D-F821FA5A1766}" type="pres">
      <dgm:prSet presAssocID="{4F1C3E7B-A6BA-41EF-A86A-F1785FE7F0D6}" presName="Name0" presStyleCnt="0">
        <dgm:presLayoutVars>
          <dgm:dir/>
          <dgm:animLvl val="lvl"/>
          <dgm:resizeHandles val="exact"/>
        </dgm:presLayoutVars>
      </dgm:prSet>
      <dgm:spPr/>
    </dgm:pt>
    <dgm:pt modelId="{356BA419-DBDC-4A42-8590-CD1B0A404D32}" type="pres">
      <dgm:prSet presAssocID="{6B802167-CB29-4BFD-9672-4265AD9C78F5}" presName="boxAndChildren" presStyleCnt="0"/>
      <dgm:spPr/>
    </dgm:pt>
    <dgm:pt modelId="{DB80965C-A922-1847-9D47-A32D5E1C77EE}" type="pres">
      <dgm:prSet presAssocID="{6B802167-CB29-4BFD-9672-4265AD9C78F5}" presName="parentTextBox" presStyleLbl="node1" presStyleIdx="0" presStyleCnt="2"/>
      <dgm:spPr/>
    </dgm:pt>
    <dgm:pt modelId="{C8E3C899-E780-8640-99F5-089E488DD191}" type="pres">
      <dgm:prSet presAssocID="{6B802167-CB29-4BFD-9672-4265AD9C78F5}" presName="entireBox" presStyleLbl="node1" presStyleIdx="0" presStyleCnt="2"/>
      <dgm:spPr/>
    </dgm:pt>
    <dgm:pt modelId="{3C043ED1-6674-2540-AF1B-E1F2FE4220A6}" type="pres">
      <dgm:prSet presAssocID="{6B802167-CB29-4BFD-9672-4265AD9C78F5}" presName="descendantBox" presStyleCnt="0"/>
      <dgm:spPr/>
    </dgm:pt>
    <dgm:pt modelId="{E978353E-7233-3F47-B77C-3BCCA1B709BF}" type="pres">
      <dgm:prSet presAssocID="{EB960F32-8EC4-4E6B-91A2-640BD98BD46B}" presName="childTextBox" presStyleLbl="fgAccFollowNode1" presStyleIdx="0" presStyleCnt="5">
        <dgm:presLayoutVars>
          <dgm:bulletEnabled val="1"/>
        </dgm:presLayoutVars>
      </dgm:prSet>
      <dgm:spPr/>
    </dgm:pt>
    <dgm:pt modelId="{16F94DB8-F386-8944-80E5-4B2C396A4939}" type="pres">
      <dgm:prSet presAssocID="{760258B6-4B4F-4512-ACD2-67A6ED220216}" presName="childTextBox" presStyleLbl="fgAccFollowNode1" presStyleIdx="1" presStyleCnt="5">
        <dgm:presLayoutVars>
          <dgm:bulletEnabled val="1"/>
        </dgm:presLayoutVars>
      </dgm:prSet>
      <dgm:spPr/>
    </dgm:pt>
    <dgm:pt modelId="{E2E9783C-8ED0-2B43-B02C-23324945A0B5}" type="pres">
      <dgm:prSet presAssocID="{67580AA4-C13B-443F-BCAF-82484F774C2E}" presName="childTextBox" presStyleLbl="fgAccFollowNode1" presStyleIdx="2" presStyleCnt="5">
        <dgm:presLayoutVars>
          <dgm:bulletEnabled val="1"/>
        </dgm:presLayoutVars>
      </dgm:prSet>
      <dgm:spPr/>
    </dgm:pt>
    <dgm:pt modelId="{9DF63AF6-71DC-EA42-9B91-10735B060A97}" type="pres">
      <dgm:prSet presAssocID="{A6393695-DD9D-4BB2-B58B-37FFA5FC4031}" presName="childTextBox" presStyleLbl="fgAccFollowNode1" presStyleIdx="3" presStyleCnt="5">
        <dgm:presLayoutVars>
          <dgm:bulletEnabled val="1"/>
        </dgm:presLayoutVars>
      </dgm:prSet>
      <dgm:spPr/>
    </dgm:pt>
    <dgm:pt modelId="{1AD6DE5F-C207-2846-AF9E-B2EB0DEDD1D3}" type="pres">
      <dgm:prSet presAssocID="{75250205-0174-4979-BDAB-77F5A9AA4F06}" presName="childTextBox" presStyleLbl="fgAccFollowNode1" presStyleIdx="4" presStyleCnt="5">
        <dgm:presLayoutVars>
          <dgm:bulletEnabled val="1"/>
        </dgm:presLayoutVars>
      </dgm:prSet>
      <dgm:spPr/>
    </dgm:pt>
    <dgm:pt modelId="{7313D6CB-7092-0741-83F9-ED023A7F3CA5}" type="pres">
      <dgm:prSet presAssocID="{141F3BAA-15BA-402F-A160-05C2E35F1A3E}" presName="sp" presStyleCnt="0"/>
      <dgm:spPr/>
    </dgm:pt>
    <dgm:pt modelId="{146B259E-60E9-034E-BDBB-51178D5FEF5F}" type="pres">
      <dgm:prSet presAssocID="{869475CD-88A4-4FC0-909F-724E0448389B}" presName="arrowAndChildren" presStyleCnt="0"/>
      <dgm:spPr/>
    </dgm:pt>
    <dgm:pt modelId="{76115883-A1E5-8A4F-A8A0-CAC59E8D7D28}" type="pres">
      <dgm:prSet presAssocID="{869475CD-88A4-4FC0-909F-724E0448389B}" presName="parentTextArrow" presStyleLbl="node1" presStyleIdx="1" presStyleCnt="2"/>
      <dgm:spPr/>
    </dgm:pt>
  </dgm:ptLst>
  <dgm:cxnLst>
    <dgm:cxn modelId="{95264301-766A-5046-83FB-C2562FE13C6A}" type="presOf" srcId="{4F1C3E7B-A6BA-41EF-A86A-F1785FE7F0D6}" destId="{F00EB7A4-5E5E-C241-946D-F821FA5A1766}" srcOrd="0" destOrd="0" presId="urn:microsoft.com/office/officeart/2005/8/layout/process4"/>
    <dgm:cxn modelId="{87B41E06-0C3C-6340-9928-6B08B3A477E7}" type="presOf" srcId="{869475CD-88A4-4FC0-909F-724E0448389B}" destId="{76115883-A1E5-8A4F-A8A0-CAC59E8D7D28}" srcOrd="0" destOrd="0" presId="urn:microsoft.com/office/officeart/2005/8/layout/process4"/>
    <dgm:cxn modelId="{7B2CAF10-97AC-1047-B922-4B92B9244AC6}" type="presOf" srcId="{A6393695-DD9D-4BB2-B58B-37FFA5FC4031}" destId="{9DF63AF6-71DC-EA42-9B91-10735B060A97}" srcOrd="0" destOrd="0" presId="urn:microsoft.com/office/officeart/2005/8/layout/process4"/>
    <dgm:cxn modelId="{77C7F412-7D72-4040-9A70-A4331AFE1D39}" type="presOf" srcId="{EB960F32-8EC4-4E6B-91A2-640BD98BD46B}" destId="{E978353E-7233-3F47-B77C-3BCCA1B709BF}" srcOrd="0" destOrd="0" presId="urn:microsoft.com/office/officeart/2005/8/layout/process4"/>
    <dgm:cxn modelId="{A898641A-CDCE-BB46-B550-C2B72BE2C1EE}" type="presOf" srcId="{760258B6-4B4F-4512-ACD2-67A6ED220216}" destId="{16F94DB8-F386-8944-80E5-4B2C396A4939}" srcOrd="0" destOrd="0" presId="urn:microsoft.com/office/officeart/2005/8/layout/process4"/>
    <dgm:cxn modelId="{C657FF28-EB24-4449-9B56-B9141E844B32}" type="presOf" srcId="{6B802167-CB29-4BFD-9672-4265AD9C78F5}" destId="{DB80965C-A922-1847-9D47-A32D5E1C77EE}" srcOrd="0" destOrd="0" presId="urn:microsoft.com/office/officeart/2005/8/layout/process4"/>
    <dgm:cxn modelId="{77077552-33DA-DC47-A53B-E0E68A77C3EC}" type="presOf" srcId="{6B802167-CB29-4BFD-9672-4265AD9C78F5}" destId="{C8E3C899-E780-8640-99F5-089E488DD191}" srcOrd="1" destOrd="0" presId="urn:microsoft.com/office/officeart/2005/8/layout/process4"/>
    <dgm:cxn modelId="{A89FDD6C-BFFF-324F-85C4-7B0FEA1B9E79}" type="presOf" srcId="{75250205-0174-4979-BDAB-77F5A9AA4F06}" destId="{1AD6DE5F-C207-2846-AF9E-B2EB0DEDD1D3}" srcOrd="0" destOrd="0" presId="urn:microsoft.com/office/officeart/2005/8/layout/process4"/>
    <dgm:cxn modelId="{BAF04074-F245-473E-B6EE-A1D4F2AE8F7F}" srcId="{6B802167-CB29-4BFD-9672-4265AD9C78F5}" destId="{A6393695-DD9D-4BB2-B58B-37FFA5FC4031}" srcOrd="3" destOrd="0" parTransId="{E9D3154E-3781-43A4-9DDB-125F9BB5FE68}" sibTransId="{727ADA43-9C89-4058-B727-45369170BE06}"/>
    <dgm:cxn modelId="{CECEB676-71CB-C141-83FD-E342F41AE716}" type="presOf" srcId="{67580AA4-C13B-443F-BCAF-82484F774C2E}" destId="{E2E9783C-8ED0-2B43-B02C-23324945A0B5}" srcOrd="0" destOrd="0" presId="urn:microsoft.com/office/officeart/2005/8/layout/process4"/>
    <dgm:cxn modelId="{EB5E8E95-5F0A-4D35-B7F0-97DE79729F2F}" srcId="{6B802167-CB29-4BFD-9672-4265AD9C78F5}" destId="{760258B6-4B4F-4512-ACD2-67A6ED220216}" srcOrd="1" destOrd="0" parTransId="{372E074B-26F3-494B-AA0A-1D0E72C9A26C}" sibTransId="{8BCD8C07-B1AB-4A35-84BE-6F99C2FB6D1E}"/>
    <dgm:cxn modelId="{9719C399-6CF6-4496-A01B-2F7869E310B8}" srcId="{6B802167-CB29-4BFD-9672-4265AD9C78F5}" destId="{75250205-0174-4979-BDAB-77F5A9AA4F06}" srcOrd="4" destOrd="0" parTransId="{B2C1778E-239E-4251-AB54-981262DD254B}" sibTransId="{351D6A22-55D7-4C61-BF5B-57CA0C2947F1}"/>
    <dgm:cxn modelId="{E4CCE5E4-CEFA-46EB-B665-DCF77F1E3E7F}" srcId="{4F1C3E7B-A6BA-41EF-A86A-F1785FE7F0D6}" destId="{869475CD-88A4-4FC0-909F-724E0448389B}" srcOrd="0" destOrd="0" parTransId="{D8ACABC0-CC9D-4AB4-B3D8-ABD28616952B}" sibTransId="{141F3BAA-15BA-402F-A160-05C2E35F1A3E}"/>
    <dgm:cxn modelId="{77E9B9E9-3F06-4564-AE48-914DFE86D2E6}" srcId="{4F1C3E7B-A6BA-41EF-A86A-F1785FE7F0D6}" destId="{6B802167-CB29-4BFD-9672-4265AD9C78F5}" srcOrd="1" destOrd="0" parTransId="{5ECC3937-24C9-4060-A7DC-B798308549B7}" sibTransId="{79277683-FFEC-447C-91AD-CF1999C947D6}"/>
    <dgm:cxn modelId="{44CF20F2-02EE-4E8A-9034-486F65E40383}" srcId="{6B802167-CB29-4BFD-9672-4265AD9C78F5}" destId="{67580AA4-C13B-443F-BCAF-82484F774C2E}" srcOrd="2" destOrd="0" parTransId="{98D51A4A-1F87-4966-AF15-8F9B2F33D784}" sibTransId="{AECDDF13-00C6-424A-BA7C-34C4ACD75BFB}"/>
    <dgm:cxn modelId="{E9CCDEF5-13F4-4003-B643-53127C0A1214}" srcId="{6B802167-CB29-4BFD-9672-4265AD9C78F5}" destId="{EB960F32-8EC4-4E6B-91A2-640BD98BD46B}" srcOrd="0" destOrd="0" parTransId="{6AC33DDE-14FB-4EAE-BFED-9AEED26487C4}" sibTransId="{CD52C949-18B1-4CF1-BFB0-3154D96FDEFE}"/>
    <dgm:cxn modelId="{F3502E74-AB35-A345-935F-9521696FB271}" type="presParOf" srcId="{F00EB7A4-5E5E-C241-946D-F821FA5A1766}" destId="{356BA419-DBDC-4A42-8590-CD1B0A404D32}" srcOrd="0" destOrd="0" presId="urn:microsoft.com/office/officeart/2005/8/layout/process4"/>
    <dgm:cxn modelId="{5C865275-A24E-9C49-A4C6-A45BE5A1B5EB}" type="presParOf" srcId="{356BA419-DBDC-4A42-8590-CD1B0A404D32}" destId="{DB80965C-A922-1847-9D47-A32D5E1C77EE}" srcOrd="0" destOrd="0" presId="urn:microsoft.com/office/officeart/2005/8/layout/process4"/>
    <dgm:cxn modelId="{9DEE4AA7-F0C2-824C-B015-1BD42C96D46C}" type="presParOf" srcId="{356BA419-DBDC-4A42-8590-CD1B0A404D32}" destId="{C8E3C899-E780-8640-99F5-089E488DD191}" srcOrd="1" destOrd="0" presId="urn:microsoft.com/office/officeart/2005/8/layout/process4"/>
    <dgm:cxn modelId="{BA27FBEF-1CE5-4E45-9350-8AFB836187B4}" type="presParOf" srcId="{356BA419-DBDC-4A42-8590-CD1B0A404D32}" destId="{3C043ED1-6674-2540-AF1B-E1F2FE4220A6}" srcOrd="2" destOrd="0" presId="urn:microsoft.com/office/officeart/2005/8/layout/process4"/>
    <dgm:cxn modelId="{C0A27548-AD1A-CD47-96A4-F481D9A723F5}" type="presParOf" srcId="{3C043ED1-6674-2540-AF1B-E1F2FE4220A6}" destId="{E978353E-7233-3F47-B77C-3BCCA1B709BF}" srcOrd="0" destOrd="0" presId="urn:microsoft.com/office/officeart/2005/8/layout/process4"/>
    <dgm:cxn modelId="{13B9A004-732A-1643-A5F4-BAB0B0D4FF58}" type="presParOf" srcId="{3C043ED1-6674-2540-AF1B-E1F2FE4220A6}" destId="{16F94DB8-F386-8944-80E5-4B2C396A4939}" srcOrd="1" destOrd="0" presId="urn:microsoft.com/office/officeart/2005/8/layout/process4"/>
    <dgm:cxn modelId="{9E4AB669-14D6-3745-AB24-24150A57FC11}" type="presParOf" srcId="{3C043ED1-6674-2540-AF1B-E1F2FE4220A6}" destId="{E2E9783C-8ED0-2B43-B02C-23324945A0B5}" srcOrd="2" destOrd="0" presId="urn:microsoft.com/office/officeart/2005/8/layout/process4"/>
    <dgm:cxn modelId="{0B171290-7645-9042-A632-2A430D5FC979}" type="presParOf" srcId="{3C043ED1-6674-2540-AF1B-E1F2FE4220A6}" destId="{9DF63AF6-71DC-EA42-9B91-10735B060A97}" srcOrd="3" destOrd="0" presId="urn:microsoft.com/office/officeart/2005/8/layout/process4"/>
    <dgm:cxn modelId="{D39EB4FD-7FF6-A941-B7D0-000C6904578D}" type="presParOf" srcId="{3C043ED1-6674-2540-AF1B-E1F2FE4220A6}" destId="{1AD6DE5F-C207-2846-AF9E-B2EB0DEDD1D3}" srcOrd="4" destOrd="0" presId="urn:microsoft.com/office/officeart/2005/8/layout/process4"/>
    <dgm:cxn modelId="{FD78A4A8-8DD5-6B44-893E-5C59C312B824}" type="presParOf" srcId="{F00EB7A4-5E5E-C241-946D-F821FA5A1766}" destId="{7313D6CB-7092-0741-83F9-ED023A7F3CA5}" srcOrd="1" destOrd="0" presId="urn:microsoft.com/office/officeart/2005/8/layout/process4"/>
    <dgm:cxn modelId="{5DAF6EA7-2BEC-C84B-A7A3-246FAB1A276A}" type="presParOf" srcId="{F00EB7A4-5E5E-C241-946D-F821FA5A1766}" destId="{146B259E-60E9-034E-BDBB-51178D5FEF5F}" srcOrd="2" destOrd="0" presId="urn:microsoft.com/office/officeart/2005/8/layout/process4"/>
    <dgm:cxn modelId="{CD95BC53-3B1E-5A4D-BDC5-79D3DFC5EE33}" type="presParOf" srcId="{146B259E-60E9-034E-BDBB-51178D5FEF5F}" destId="{76115883-A1E5-8A4F-A8A0-CAC59E8D7D2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B1F1A2-3E9C-46FC-845F-5B6A9517076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C67373-3014-4089-8C84-F29D31C15A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ABCs!</a:t>
          </a:r>
        </a:p>
      </dgm:t>
    </dgm:pt>
    <dgm:pt modelId="{FE9A26AD-832A-404E-A75A-2D564EF72329}" type="parTrans" cxnId="{A09509E8-8379-4994-9E32-0A0613A4995C}">
      <dgm:prSet/>
      <dgm:spPr/>
      <dgm:t>
        <a:bodyPr/>
        <a:lstStyle/>
        <a:p>
          <a:endParaRPr lang="en-US"/>
        </a:p>
      </dgm:t>
    </dgm:pt>
    <dgm:pt modelId="{144FD095-AC37-44FB-AFFA-8CD24DC87FF1}" type="sibTrans" cxnId="{A09509E8-8379-4994-9E32-0A0613A4995C}">
      <dgm:prSet/>
      <dgm:spPr/>
      <dgm:t>
        <a:bodyPr/>
        <a:lstStyle/>
        <a:p>
          <a:endParaRPr lang="en-US"/>
        </a:p>
      </dgm:t>
    </dgm:pt>
    <dgm:pt modelId="{12FF4F56-A30C-486F-A13A-703E0AE07F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STAT EEG</a:t>
          </a:r>
        </a:p>
      </dgm:t>
    </dgm:pt>
    <dgm:pt modelId="{2EFF4F4E-ACF4-4A65-BBA4-14453F5EA874}" type="parTrans" cxnId="{161908C8-9F5F-4B91-91F3-915E9D87A125}">
      <dgm:prSet/>
      <dgm:spPr/>
      <dgm:t>
        <a:bodyPr/>
        <a:lstStyle/>
        <a:p>
          <a:endParaRPr lang="en-US"/>
        </a:p>
      </dgm:t>
    </dgm:pt>
    <dgm:pt modelId="{476D4704-C4DE-4878-8F95-0C15D26B1C73}" type="sibTrans" cxnId="{161908C8-9F5F-4B91-91F3-915E9D87A125}">
      <dgm:prSet/>
      <dgm:spPr/>
      <dgm:t>
        <a:bodyPr/>
        <a:lstStyle/>
        <a:p>
          <a:endParaRPr lang="en-US"/>
        </a:p>
      </dgm:t>
    </dgm:pt>
    <dgm:pt modelId="{3978DE17-E913-4A00-B173-1CE7E524DD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UDS, EtOH, med history</a:t>
          </a:r>
        </a:p>
      </dgm:t>
    </dgm:pt>
    <dgm:pt modelId="{6909B372-1B57-402B-B4DF-C107865FCBCB}" type="parTrans" cxnId="{BADDC96A-1AF3-4285-80A5-D07B30CAF16C}">
      <dgm:prSet/>
      <dgm:spPr/>
      <dgm:t>
        <a:bodyPr/>
        <a:lstStyle/>
        <a:p>
          <a:endParaRPr lang="en-US"/>
        </a:p>
      </dgm:t>
    </dgm:pt>
    <dgm:pt modelId="{B227E516-5C7B-44C9-9280-44CF4AA73A83}" type="sibTrans" cxnId="{BADDC96A-1AF3-4285-80A5-D07B30CAF16C}">
      <dgm:prSet/>
      <dgm:spPr/>
      <dgm:t>
        <a:bodyPr/>
        <a:lstStyle/>
        <a:p>
          <a:endParaRPr lang="en-US"/>
        </a:p>
      </dgm:t>
    </dgm:pt>
    <dgm:pt modelId="{67151426-2B10-49BF-913D-5364D78F402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Head imaging if stable enough</a:t>
          </a:r>
        </a:p>
      </dgm:t>
    </dgm:pt>
    <dgm:pt modelId="{EE237D05-A2B8-4976-8962-54FA9EF94105}" type="parTrans" cxnId="{60ABCFDD-4C03-4FF4-825F-1256119290B9}">
      <dgm:prSet/>
      <dgm:spPr/>
      <dgm:t>
        <a:bodyPr/>
        <a:lstStyle/>
        <a:p>
          <a:endParaRPr lang="en-US"/>
        </a:p>
      </dgm:t>
    </dgm:pt>
    <dgm:pt modelId="{55CEFA13-2A47-46CB-A674-940165E23E82}" type="sibTrans" cxnId="{60ABCFDD-4C03-4FF4-825F-1256119290B9}">
      <dgm:prSet/>
      <dgm:spPr/>
      <dgm:t>
        <a:bodyPr/>
        <a:lstStyle/>
        <a:p>
          <a:endParaRPr lang="en-US"/>
        </a:p>
      </dgm:t>
    </dgm:pt>
    <dgm:pt modelId="{D96EFC96-B4B1-45AD-B617-87F794AF693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Treat infection if thought to be cause</a:t>
          </a:r>
        </a:p>
      </dgm:t>
    </dgm:pt>
    <dgm:pt modelId="{E5D924E3-0940-4C3A-8237-961FD75A8B39}" type="parTrans" cxnId="{73A653C8-A3BA-4CBE-A7B3-ABED1DA220D2}">
      <dgm:prSet/>
      <dgm:spPr/>
      <dgm:t>
        <a:bodyPr/>
        <a:lstStyle/>
        <a:p>
          <a:endParaRPr lang="en-US"/>
        </a:p>
      </dgm:t>
    </dgm:pt>
    <dgm:pt modelId="{F818C11C-B767-400E-98A0-E51D1135399B}" type="sibTrans" cxnId="{73A653C8-A3BA-4CBE-A7B3-ABED1DA220D2}">
      <dgm:prSet/>
      <dgm:spPr/>
      <dgm:t>
        <a:bodyPr/>
        <a:lstStyle/>
        <a:p>
          <a:endParaRPr lang="en-US"/>
        </a:p>
      </dgm:t>
    </dgm:pt>
    <dgm:pt modelId="{0A39CC76-6905-0348-8D55-3ACA1AC9A1E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Treat </a:t>
          </a:r>
          <a:r>
            <a:rPr lang="en-US" dirty="0" err="1"/>
            <a:t>til</a:t>
          </a:r>
          <a:r>
            <a:rPr lang="en-US" dirty="0"/>
            <a:t> it stops (</a:t>
          </a:r>
          <a:r>
            <a:rPr lang="en-US" dirty="0" err="1"/>
            <a:t>tx</a:t>
          </a:r>
          <a:r>
            <a:rPr lang="en-US" dirty="0"/>
            <a:t> on next </a:t>
          </a:r>
          <a:r>
            <a:rPr lang="en-US" dirty="0" err="1"/>
            <a:t>pg</a:t>
          </a:r>
          <a:r>
            <a:rPr lang="en-US" dirty="0"/>
            <a:t>)</a:t>
          </a:r>
        </a:p>
      </dgm:t>
    </dgm:pt>
    <dgm:pt modelId="{3A81D84B-6351-0F46-8399-3F6A57D8D388}" type="parTrans" cxnId="{D3F4A0E6-7770-A64A-9215-0CB75DD539DE}">
      <dgm:prSet/>
      <dgm:spPr/>
    </dgm:pt>
    <dgm:pt modelId="{FACD23DF-59B0-2C46-A12D-D49FC4154084}" type="sibTrans" cxnId="{D3F4A0E6-7770-A64A-9215-0CB75DD539DE}">
      <dgm:prSet/>
      <dgm:spPr/>
    </dgm:pt>
    <dgm:pt modelId="{EE348B55-1FBD-4F5A-B699-96BE1E0A558E}" type="pres">
      <dgm:prSet presAssocID="{41B1F1A2-3E9C-46FC-845F-5B6A95170769}" presName="root" presStyleCnt="0">
        <dgm:presLayoutVars>
          <dgm:dir/>
          <dgm:resizeHandles val="exact"/>
        </dgm:presLayoutVars>
      </dgm:prSet>
      <dgm:spPr/>
    </dgm:pt>
    <dgm:pt modelId="{D2F59196-2E38-4306-95C5-2028813E3007}" type="pres">
      <dgm:prSet presAssocID="{B6C67373-3014-4089-8C84-F29D31C15A4A}" presName="compNode" presStyleCnt="0"/>
      <dgm:spPr/>
    </dgm:pt>
    <dgm:pt modelId="{FE1C9670-2551-46D5-87DB-1BCEE7CF86B6}" type="pres">
      <dgm:prSet presAssocID="{B6C67373-3014-4089-8C84-F29D31C15A4A}" presName="bgRect" presStyleLbl="bgShp" presStyleIdx="0" presStyleCnt="5"/>
      <dgm:spPr/>
    </dgm:pt>
    <dgm:pt modelId="{2148137D-CE98-4DBC-B926-DF62EC6460DA}" type="pres">
      <dgm:prSet presAssocID="{B6C67373-3014-4089-8C84-F29D31C15A4A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5C15C684-ED7A-4410-93D7-E330AD59E3D0}" type="pres">
      <dgm:prSet presAssocID="{B6C67373-3014-4089-8C84-F29D31C15A4A}" presName="spaceRect" presStyleCnt="0"/>
      <dgm:spPr/>
    </dgm:pt>
    <dgm:pt modelId="{5BB8FB32-081A-4075-8C8D-AD159F36143C}" type="pres">
      <dgm:prSet presAssocID="{B6C67373-3014-4089-8C84-F29D31C15A4A}" presName="parTx" presStyleLbl="revTx" presStyleIdx="0" presStyleCnt="6">
        <dgm:presLayoutVars>
          <dgm:chMax val="0"/>
          <dgm:chPref val="0"/>
        </dgm:presLayoutVars>
      </dgm:prSet>
      <dgm:spPr/>
    </dgm:pt>
    <dgm:pt modelId="{F6491527-EBF0-204C-BC02-2C32EF9C2283}" type="pres">
      <dgm:prSet presAssocID="{B6C67373-3014-4089-8C84-F29D31C15A4A}" presName="desTx" presStyleLbl="revTx" presStyleIdx="1" presStyleCnt="6">
        <dgm:presLayoutVars/>
      </dgm:prSet>
      <dgm:spPr/>
    </dgm:pt>
    <dgm:pt modelId="{ED323580-FCE4-4F6E-9896-E648494A326D}" type="pres">
      <dgm:prSet presAssocID="{144FD095-AC37-44FB-AFFA-8CD24DC87FF1}" presName="sibTrans" presStyleCnt="0"/>
      <dgm:spPr/>
    </dgm:pt>
    <dgm:pt modelId="{51400D9B-BDA9-4E32-B6F4-05523017E918}" type="pres">
      <dgm:prSet presAssocID="{12FF4F56-A30C-486F-A13A-703E0AE07FEA}" presName="compNode" presStyleCnt="0"/>
      <dgm:spPr/>
    </dgm:pt>
    <dgm:pt modelId="{A685511A-B404-4A5E-AC2F-4BD1BC00A327}" type="pres">
      <dgm:prSet presAssocID="{12FF4F56-A30C-486F-A13A-703E0AE07FEA}" presName="bgRect" presStyleLbl="bgShp" presStyleIdx="1" presStyleCnt="5"/>
      <dgm:spPr/>
    </dgm:pt>
    <dgm:pt modelId="{E3B8C7EC-8F5F-4274-B935-0AD2BBB04C17}" type="pres">
      <dgm:prSet presAssocID="{12FF4F56-A30C-486F-A13A-703E0AE07FE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DDA88B0-D58A-472F-800C-3EFF8D8982E7}" type="pres">
      <dgm:prSet presAssocID="{12FF4F56-A30C-486F-A13A-703E0AE07FEA}" presName="spaceRect" presStyleCnt="0"/>
      <dgm:spPr/>
    </dgm:pt>
    <dgm:pt modelId="{10CF9378-59AB-4780-B4ED-9B2EFDFD8506}" type="pres">
      <dgm:prSet presAssocID="{12FF4F56-A30C-486F-A13A-703E0AE07FEA}" presName="parTx" presStyleLbl="revTx" presStyleIdx="2" presStyleCnt="6">
        <dgm:presLayoutVars>
          <dgm:chMax val="0"/>
          <dgm:chPref val="0"/>
        </dgm:presLayoutVars>
      </dgm:prSet>
      <dgm:spPr/>
    </dgm:pt>
    <dgm:pt modelId="{647DF1E6-9D26-4529-BDEF-FFDDFA5D41EB}" type="pres">
      <dgm:prSet presAssocID="{476D4704-C4DE-4878-8F95-0C15D26B1C73}" presName="sibTrans" presStyleCnt="0"/>
      <dgm:spPr/>
    </dgm:pt>
    <dgm:pt modelId="{56E26BDE-30B1-4434-9145-7E911699D550}" type="pres">
      <dgm:prSet presAssocID="{3978DE17-E913-4A00-B173-1CE7E524DD79}" presName="compNode" presStyleCnt="0"/>
      <dgm:spPr/>
    </dgm:pt>
    <dgm:pt modelId="{F3143F46-43B2-45BA-890E-D240D1101ED3}" type="pres">
      <dgm:prSet presAssocID="{3978DE17-E913-4A00-B173-1CE7E524DD79}" presName="bgRect" presStyleLbl="bgShp" presStyleIdx="2" presStyleCnt="5"/>
      <dgm:spPr/>
    </dgm:pt>
    <dgm:pt modelId="{9267C370-A0FD-4F8A-9350-8E78BD906ECD}" type="pres">
      <dgm:prSet presAssocID="{3978DE17-E913-4A00-B173-1CE7E524DD7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6811C20-2BE8-4F16-8AB4-BB93512B9B02}" type="pres">
      <dgm:prSet presAssocID="{3978DE17-E913-4A00-B173-1CE7E524DD79}" presName="spaceRect" presStyleCnt="0"/>
      <dgm:spPr/>
    </dgm:pt>
    <dgm:pt modelId="{DB45545B-6BAF-46DE-ABBA-ACF61697EE5C}" type="pres">
      <dgm:prSet presAssocID="{3978DE17-E913-4A00-B173-1CE7E524DD79}" presName="parTx" presStyleLbl="revTx" presStyleIdx="3" presStyleCnt="6">
        <dgm:presLayoutVars>
          <dgm:chMax val="0"/>
          <dgm:chPref val="0"/>
        </dgm:presLayoutVars>
      </dgm:prSet>
      <dgm:spPr/>
    </dgm:pt>
    <dgm:pt modelId="{EE447A6B-21D8-4D7D-9F37-9D5FF61E1B45}" type="pres">
      <dgm:prSet presAssocID="{B227E516-5C7B-44C9-9280-44CF4AA73A83}" presName="sibTrans" presStyleCnt="0"/>
      <dgm:spPr/>
    </dgm:pt>
    <dgm:pt modelId="{F6627B4D-3A48-430A-AE8B-0325F209F193}" type="pres">
      <dgm:prSet presAssocID="{67151426-2B10-49BF-913D-5364D78F402D}" presName="compNode" presStyleCnt="0"/>
      <dgm:spPr/>
    </dgm:pt>
    <dgm:pt modelId="{D1A4CF83-846F-4B2D-AAD3-456A743E14BD}" type="pres">
      <dgm:prSet presAssocID="{67151426-2B10-49BF-913D-5364D78F402D}" presName="bgRect" presStyleLbl="bgShp" presStyleIdx="3" presStyleCnt="5"/>
      <dgm:spPr/>
    </dgm:pt>
    <dgm:pt modelId="{4F4D3B86-821E-4D87-9885-8B80D6F287D4}" type="pres">
      <dgm:prSet presAssocID="{67151426-2B10-49BF-913D-5364D78F402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016E885C-E38F-4E0F-9C12-AEFFCDB7C7BF}" type="pres">
      <dgm:prSet presAssocID="{67151426-2B10-49BF-913D-5364D78F402D}" presName="spaceRect" presStyleCnt="0"/>
      <dgm:spPr/>
    </dgm:pt>
    <dgm:pt modelId="{7BED479E-5F5F-4287-8D36-E7D364B3118F}" type="pres">
      <dgm:prSet presAssocID="{67151426-2B10-49BF-913D-5364D78F402D}" presName="parTx" presStyleLbl="revTx" presStyleIdx="4" presStyleCnt="6">
        <dgm:presLayoutVars>
          <dgm:chMax val="0"/>
          <dgm:chPref val="0"/>
        </dgm:presLayoutVars>
      </dgm:prSet>
      <dgm:spPr/>
    </dgm:pt>
    <dgm:pt modelId="{0B812FCC-13A7-4985-9ACF-D798D05D8E6C}" type="pres">
      <dgm:prSet presAssocID="{55CEFA13-2A47-46CB-A674-940165E23E82}" presName="sibTrans" presStyleCnt="0"/>
      <dgm:spPr/>
    </dgm:pt>
    <dgm:pt modelId="{41A91989-733B-434E-ADE3-DC49D3FF20CE}" type="pres">
      <dgm:prSet presAssocID="{D96EFC96-B4B1-45AD-B617-87F794AF693A}" presName="compNode" presStyleCnt="0"/>
      <dgm:spPr/>
    </dgm:pt>
    <dgm:pt modelId="{4EA70A60-A668-44D6-949B-DE47561AAB5F}" type="pres">
      <dgm:prSet presAssocID="{D96EFC96-B4B1-45AD-B617-87F794AF693A}" presName="bgRect" presStyleLbl="bgShp" presStyleIdx="4" presStyleCnt="5"/>
      <dgm:spPr/>
    </dgm:pt>
    <dgm:pt modelId="{BD00B824-58B9-4270-AC36-F308A731A7DA}" type="pres">
      <dgm:prSet presAssocID="{D96EFC96-B4B1-45AD-B617-87F794AF693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13731A30-EB88-46CF-9624-73FF81CF9008}" type="pres">
      <dgm:prSet presAssocID="{D96EFC96-B4B1-45AD-B617-87F794AF693A}" presName="spaceRect" presStyleCnt="0"/>
      <dgm:spPr/>
    </dgm:pt>
    <dgm:pt modelId="{7D62D491-7552-4F76-9704-720F050B63E4}" type="pres">
      <dgm:prSet presAssocID="{D96EFC96-B4B1-45AD-B617-87F794AF693A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9171CC28-E30F-428E-B1B6-60FD9C4BA26A}" type="presOf" srcId="{12FF4F56-A30C-486F-A13A-703E0AE07FEA}" destId="{10CF9378-59AB-4780-B4ED-9B2EFDFD8506}" srcOrd="0" destOrd="0" presId="urn:microsoft.com/office/officeart/2018/2/layout/IconVerticalSolidList"/>
    <dgm:cxn modelId="{FB43B33D-816A-46B9-9753-AE9F8935C176}" type="presOf" srcId="{41B1F1A2-3E9C-46FC-845F-5B6A95170769}" destId="{EE348B55-1FBD-4F5A-B699-96BE1E0A558E}" srcOrd="0" destOrd="0" presId="urn:microsoft.com/office/officeart/2018/2/layout/IconVerticalSolidList"/>
    <dgm:cxn modelId="{1A5AAF44-8239-9242-8F94-4EC6F5936FCD}" type="presOf" srcId="{0A39CC76-6905-0348-8D55-3ACA1AC9A1EF}" destId="{F6491527-EBF0-204C-BC02-2C32EF9C2283}" srcOrd="0" destOrd="0" presId="urn:microsoft.com/office/officeart/2018/2/layout/IconVerticalSolidList"/>
    <dgm:cxn modelId="{8F2F8356-21F9-4D6A-AB0C-77C61CE3FA03}" type="presOf" srcId="{D96EFC96-B4B1-45AD-B617-87F794AF693A}" destId="{7D62D491-7552-4F76-9704-720F050B63E4}" srcOrd="0" destOrd="0" presId="urn:microsoft.com/office/officeart/2018/2/layout/IconVerticalSolidList"/>
    <dgm:cxn modelId="{61CD005C-1353-4611-8598-79C306511F07}" type="presOf" srcId="{3978DE17-E913-4A00-B173-1CE7E524DD79}" destId="{DB45545B-6BAF-46DE-ABBA-ACF61697EE5C}" srcOrd="0" destOrd="0" presId="urn:microsoft.com/office/officeart/2018/2/layout/IconVerticalSolidList"/>
    <dgm:cxn modelId="{BADDC96A-1AF3-4285-80A5-D07B30CAF16C}" srcId="{41B1F1A2-3E9C-46FC-845F-5B6A95170769}" destId="{3978DE17-E913-4A00-B173-1CE7E524DD79}" srcOrd="2" destOrd="0" parTransId="{6909B372-1B57-402B-B4DF-C107865FCBCB}" sibTransId="{B227E516-5C7B-44C9-9280-44CF4AA73A83}"/>
    <dgm:cxn modelId="{CD5296C3-408D-4807-8B09-279B864BE702}" type="presOf" srcId="{B6C67373-3014-4089-8C84-F29D31C15A4A}" destId="{5BB8FB32-081A-4075-8C8D-AD159F36143C}" srcOrd="0" destOrd="0" presId="urn:microsoft.com/office/officeart/2018/2/layout/IconVerticalSolidList"/>
    <dgm:cxn modelId="{161908C8-9F5F-4B91-91F3-915E9D87A125}" srcId="{41B1F1A2-3E9C-46FC-845F-5B6A95170769}" destId="{12FF4F56-A30C-486F-A13A-703E0AE07FEA}" srcOrd="1" destOrd="0" parTransId="{2EFF4F4E-ACF4-4A65-BBA4-14453F5EA874}" sibTransId="{476D4704-C4DE-4878-8F95-0C15D26B1C73}"/>
    <dgm:cxn modelId="{73A653C8-A3BA-4CBE-A7B3-ABED1DA220D2}" srcId="{41B1F1A2-3E9C-46FC-845F-5B6A95170769}" destId="{D96EFC96-B4B1-45AD-B617-87F794AF693A}" srcOrd="4" destOrd="0" parTransId="{E5D924E3-0940-4C3A-8237-961FD75A8B39}" sibTransId="{F818C11C-B767-400E-98A0-E51D1135399B}"/>
    <dgm:cxn modelId="{0B699ACA-5928-449C-BF11-6B50F8E1CFDA}" type="presOf" srcId="{67151426-2B10-49BF-913D-5364D78F402D}" destId="{7BED479E-5F5F-4287-8D36-E7D364B3118F}" srcOrd="0" destOrd="0" presId="urn:microsoft.com/office/officeart/2018/2/layout/IconVerticalSolidList"/>
    <dgm:cxn modelId="{60ABCFDD-4C03-4FF4-825F-1256119290B9}" srcId="{41B1F1A2-3E9C-46FC-845F-5B6A95170769}" destId="{67151426-2B10-49BF-913D-5364D78F402D}" srcOrd="3" destOrd="0" parTransId="{EE237D05-A2B8-4976-8962-54FA9EF94105}" sibTransId="{55CEFA13-2A47-46CB-A674-940165E23E82}"/>
    <dgm:cxn modelId="{D3F4A0E6-7770-A64A-9215-0CB75DD539DE}" srcId="{B6C67373-3014-4089-8C84-F29D31C15A4A}" destId="{0A39CC76-6905-0348-8D55-3ACA1AC9A1EF}" srcOrd="0" destOrd="0" parTransId="{3A81D84B-6351-0F46-8399-3F6A57D8D388}" sibTransId="{FACD23DF-59B0-2C46-A12D-D49FC4154084}"/>
    <dgm:cxn modelId="{A09509E8-8379-4994-9E32-0A0613A4995C}" srcId="{41B1F1A2-3E9C-46FC-845F-5B6A95170769}" destId="{B6C67373-3014-4089-8C84-F29D31C15A4A}" srcOrd="0" destOrd="0" parTransId="{FE9A26AD-832A-404E-A75A-2D564EF72329}" sibTransId="{144FD095-AC37-44FB-AFFA-8CD24DC87FF1}"/>
    <dgm:cxn modelId="{6421F4A3-C387-4615-97E5-F3351BCC1FB7}" type="presParOf" srcId="{EE348B55-1FBD-4F5A-B699-96BE1E0A558E}" destId="{D2F59196-2E38-4306-95C5-2028813E3007}" srcOrd="0" destOrd="0" presId="urn:microsoft.com/office/officeart/2018/2/layout/IconVerticalSolidList"/>
    <dgm:cxn modelId="{416330D0-3AD5-4E42-91E8-95FF3ADAAFF2}" type="presParOf" srcId="{D2F59196-2E38-4306-95C5-2028813E3007}" destId="{FE1C9670-2551-46D5-87DB-1BCEE7CF86B6}" srcOrd="0" destOrd="0" presId="urn:microsoft.com/office/officeart/2018/2/layout/IconVerticalSolidList"/>
    <dgm:cxn modelId="{69EDD9BE-5401-439E-8587-08E216CF085D}" type="presParOf" srcId="{D2F59196-2E38-4306-95C5-2028813E3007}" destId="{2148137D-CE98-4DBC-B926-DF62EC6460DA}" srcOrd="1" destOrd="0" presId="urn:microsoft.com/office/officeart/2018/2/layout/IconVerticalSolidList"/>
    <dgm:cxn modelId="{B9C1B9AC-9103-42B6-AD75-59825793C16B}" type="presParOf" srcId="{D2F59196-2E38-4306-95C5-2028813E3007}" destId="{5C15C684-ED7A-4410-93D7-E330AD59E3D0}" srcOrd="2" destOrd="0" presId="urn:microsoft.com/office/officeart/2018/2/layout/IconVerticalSolidList"/>
    <dgm:cxn modelId="{7BECEEF3-AA2C-460B-9681-7A399B577C0F}" type="presParOf" srcId="{D2F59196-2E38-4306-95C5-2028813E3007}" destId="{5BB8FB32-081A-4075-8C8D-AD159F36143C}" srcOrd="3" destOrd="0" presId="urn:microsoft.com/office/officeart/2018/2/layout/IconVerticalSolidList"/>
    <dgm:cxn modelId="{D6090AB3-52D8-0242-A285-68E3B19223E6}" type="presParOf" srcId="{D2F59196-2E38-4306-95C5-2028813E3007}" destId="{F6491527-EBF0-204C-BC02-2C32EF9C2283}" srcOrd="4" destOrd="0" presId="urn:microsoft.com/office/officeart/2018/2/layout/IconVerticalSolidList"/>
    <dgm:cxn modelId="{196A72CC-3E1E-4132-9B83-01496EC7D69F}" type="presParOf" srcId="{EE348B55-1FBD-4F5A-B699-96BE1E0A558E}" destId="{ED323580-FCE4-4F6E-9896-E648494A326D}" srcOrd="1" destOrd="0" presId="urn:microsoft.com/office/officeart/2018/2/layout/IconVerticalSolidList"/>
    <dgm:cxn modelId="{410DEBED-8048-460B-A347-EF5E1BF2B03D}" type="presParOf" srcId="{EE348B55-1FBD-4F5A-B699-96BE1E0A558E}" destId="{51400D9B-BDA9-4E32-B6F4-05523017E918}" srcOrd="2" destOrd="0" presId="urn:microsoft.com/office/officeart/2018/2/layout/IconVerticalSolidList"/>
    <dgm:cxn modelId="{385A001B-03FF-4100-A9D7-45C196BFDF64}" type="presParOf" srcId="{51400D9B-BDA9-4E32-B6F4-05523017E918}" destId="{A685511A-B404-4A5E-AC2F-4BD1BC00A327}" srcOrd="0" destOrd="0" presId="urn:microsoft.com/office/officeart/2018/2/layout/IconVerticalSolidList"/>
    <dgm:cxn modelId="{7FD9271B-1D86-446B-9BAB-74804CA829D8}" type="presParOf" srcId="{51400D9B-BDA9-4E32-B6F4-05523017E918}" destId="{E3B8C7EC-8F5F-4274-B935-0AD2BBB04C17}" srcOrd="1" destOrd="0" presId="urn:microsoft.com/office/officeart/2018/2/layout/IconVerticalSolidList"/>
    <dgm:cxn modelId="{81BBE2E4-0B91-44B8-99C7-E65B2A8889E1}" type="presParOf" srcId="{51400D9B-BDA9-4E32-B6F4-05523017E918}" destId="{EDDA88B0-D58A-472F-800C-3EFF8D8982E7}" srcOrd="2" destOrd="0" presId="urn:microsoft.com/office/officeart/2018/2/layout/IconVerticalSolidList"/>
    <dgm:cxn modelId="{6DD1BCAC-4D93-4EF2-857A-BF15A04D4F25}" type="presParOf" srcId="{51400D9B-BDA9-4E32-B6F4-05523017E918}" destId="{10CF9378-59AB-4780-B4ED-9B2EFDFD8506}" srcOrd="3" destOrd="0" presId="urn:microsoft.com/office/officeart/2018/2/layout/IconVerticalSolidList"/>
    <dgm:cxn modelId="{A3956B85-C642-41CA-AB88-C290A26D30F5}" type="presParOf" srcId="{EE348B55-1FBD-4F5A-B699-96BE1E0A558E}" destId="{647DF1E6-9D26-4529-BDEF-FFDDFA5D41EB}" srcOrd="3" destOrd="0" presId="urn:microsoft.com/office/officeart/2018/2/layout/IconVerticalSolidList"/>
    <dgm:cxn modelId="{89FADEEB-186D-4424-A676-AED3976504DC}" type="presParOf" srcId="{EE348B55-1FBD-4F5A-B699-96BE1E0A558E}" destId="{56E26BDE-30B1-4434-9145-7E911699D550}" srcOrd="4" destOrd="0" presId="urn:microsoft.com/office/officeart/2018/2/layout/IconVerticalSolidList"/>
    <dgm:cxn modelId="{24981BC3-2A41-4790-A658-30D5C7BB7B56}" type="presParOf" srcId="{56E26BDE-30B1-4434-9145-7E911699D550}" destId="{F3143F46-43B2-45BA-890E-D240D1101ED3}" srcOrd="0" destOrd="0" presId="urn:microsoft.com/office/officeart/2018/2/layout/IconVerticalSolidList"/>
    <dgm:cxn modelId="{FA41FF83-9CD5-468F-92B1-B2FCA9AF00FA}" type="presParOf" srcId="{56E26BDE-30B1-4434-9145-7E911699D550}" destId="{9267C370-A0FD-4F8A-9350-8E78BD906ECD}" srcOrd="1" destOrd="0" presId="urn:microsoft.com/office/officeart/2018/2/layout/IconVerticalSolidList"/>
    <dgm:cxn modelId="{9A625D8F-4D07-4901-AF8D-449B3D990878}" type="presParOf" srcId="{56E26BDE-30B1-4434-9145-7E911699D550}" destId="{66811C20-2BE8-4F16-8AB4-BB93512B9B02}" srcOrd="2" destOrd="0" presId="urn:microsoft.com/office/officeart/2018/2/layout/IconVerticalSolidList"/>
    <dgm:cxn modelId="{6201027A-5AB7-4E61-B73A-95ED2CAAD7BD}" type="presParOf" srcId="{56E26BDE-30B1-4434-9145-7E911699D550}" destId="{DB45545B-6BAF-46DE-ABBA-ACF61697EE5C}" srcOrd="3" destOrd="0" presId="urn:microsoft.com/office/officeart/2018/2/layout/IconVerticalSolidList"/>
    <dgm:cxn modelId="{A0C809F1-8AAB-4A36-901B-210D28D09C56}" type="presParOf" srcId="{EE348B55-1FBD-4F5A-B699-96BE1E0A558E}" destId="{EE447A6B-21D8-4D7D-9F37-9D5FF61E1B45}" srcOrd="5" destOrd="0" presId="urn:microsoft.com/office/officeart/2018/2/layout/IconVerticalSolidList"/>
    <dgm:cxn modelId="{1137EE95-A8FC-4892-99E9-10361D8B6504}" type="presParOf" srcId="{EE348B55-1FBD-4F5A-B699-96BE1E0A558E}" destId="{F6627B4D-3A48-430A-AE8B-0325F209F193}" srcOrd="6" destOrd="0" presId="urn:microsoft.com/office/officeart/2018/2/layout/IconVerticalSolidList"/>
    <dgm:cxn modelId="{CF564D5D-985A-4F77-80F4-B497B50905A8}" type="presParOf" srcId="{F6627B4D-3A48-430A-AE8B-0325F209F193}" destId="{D1A4CF83-846F-4B2D-AAD3-456A743E14BD}" srcOrd="0" destOrd="0" presId="urn:microsoft.com/office/officeart/2018/2/layout/IconVerticalSolidList"/>
    <dgm:cxn modelId="{F0B34A64-7823-45AF-A0CC-56568E0CE641}" type="presParOf" srcId="{F6627B4D-3A48-430A-AE8B-0325F209F193}" destId="{4F4D3B86-821E-4D87-9885-8B80D6F287D4}" srcOrd="1" destOrd="0" presId="urn:microsoft.com/office/officeart/2018/2/layout/IconVerticalSolidList"/>
    <dgm:cxn modelId="{2000844B-367A-425F-B6A2-90CFED982BBF}" type="presParOf" srcId="{F6627B4D-3A48-430A-AE8B-0325F209F193}" destId="{016E885C-E38F-4E0F-9C12-AEFFCDB7C7BF}" srcOrd="2" destOrd="0" presId="urn:microsoft.com/office/officeart/2018/2/layout/IconVerticalSolidList"/>
    <dgm:cxn modelId="{1B292746-17AF-4454-97AD-A5469B69F329}" type="presParOf" srcId="{F6627B4D-3A48-430A-AE8B-0325F209F193}" destId="{7BED479E-5F5F-4287-8D36-E7D364B3118F}" srcOrd="3" destOrd="0" presId="urn:microsoft.com/office/officeart/2018/2/layout/IconVerticalSolidList"/>
    <dgm:cxn modelId="{FB3B9917-877E-487A-B318-9403DC900DC0}" type="presParOf" srcId="{EE348B55-1FBD-4F5A-B699-96BE1E0A558E}" destId="{0B812FCC-13A7-4985-9ACF-D798D05D8E6C}" srcOrd="7" destOrd="0" presId="urn:microsoft.com/office/officeart/2018/2/layout/IconVerticalSolidList"/>
    <dgm:cxn modelId="{D676457B-39D9-40A3-BE70-3F895D58F27C}" type="presParOf" srcId="{EE348B55-1FBD-4F5A-B699-96BE1E0A558E}" destId="{41A91989-733B-434E-ADE3-DC49D3FF20CE}" srcOrd="8" destOrd="0" presId="urn:microsoft.com/office/officeart/2018/2/layout/IconVerticalSolidList"/>
    <dgm:cxn modelId="{902D518B-37C8-411C-86EE-F881C681DAD5}" type="presParOf" srcId="{41A91989-733B-434E-ADE3-DC49D3FF20CE}" destId="{4EA70A60-A668-44D6-949B-DE47561AAB5F}" srcOrd="0" destOrd="0" presId="urn:microsoft.com/office/officeart/2018/2/layout/IconVerticalSolidList"/>
    <dgm:cxn modelId="{EBA32FB9-7DB7-4D65-BF1C-8EED85AD593A}" type="presParOf" srcId="{41A91989-733B-434E-ADE3-DC49D3FF20CE}" destId="{BD00B824-58B9-4270-AC36-F308A731A7DA}" srcOrd="1" destOrd="0" presId="urn:microsoft.com/office/officeart/2018/2/layout/IconVerticalSolidList"/>
    <dgm:cxn modelId="{A934A3C3-FC56-431E-883D-666642B1E62C}" type="presParOf" srcId="{41A91989-733B-434E-ADE3-DC49D3FF20CE}" destId="{13731A30-EB88-46CF-9624-73FF81CF9008}" srcOrd="2" destOrd="0" presId="urn:microsoft.com/office/officeart/2018/2/layout/IconVerticalSolidList"/>
    <dgm:cxn modelId="{5DED9D5F-0450-4EF9-AAA9-C439D4A6212D}" type="presParOf" srcId="{41A91989-733B-434E-ADE3-DC49D3FF20CE}" destId="{7D62D491-7552-4F76-9704-720F050B63E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B1F1A2-3E9C-46FC-845F-5B6A9517076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C67373-3014-4089-8C84-F29D31C15A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Stabilize! Don’t wait if high suspicion!</a:t>
          </a:r>
        </a:p>
      </dgm:t>
    </dgm:pt>
    <dgm:pt modelId="{FE9A26AD-832A-404E-A75A-2D564EF72329}" type="parTrans" cxnId="{A09509E8-8379-4994-9E32-0A0613A4995C}">
      <dgm:prSet/>
      <dgm:spPr/>
      <dgm:t>
        <a:bodyPr/>
        <a:lstStyle/>
        <a:p>
          <a:endParaRPr lang="en-US"/>
        </a:p>
      </dgm:t>
    </dgm:pt>
    <dgm:pt modelId="{144FD095-AC37-44FB-AFFA-8CD24DC87FF1}" type="sibTrans" cxnId="{A09509E8-8379-4994-9E32-0A0613A4995C}">
      <dgm:prSet/>
      <dgm:spPr/>
      <dgm:t>
        <a:bodyPr/>
        <a:lstStyle/>
        <a:p>
          <a:endParaRPr lang="en-US"/>
        </a:p>
      </dgm:t>
    </dgm:pt>
    <dgm:pt modelId="{12FF4F56-A30C-486F-A13A-703E0AE07F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If minor </a:t>
          </a:r>
          <a:r>
            <a:rPr lang="en-US" err="1"/>
            <a:t>sx</a:t>
          </a:r>
          <a:r>
            <a:rPr lang="en-US"/>
            <a:t> and imaging, no paraparesis</a:t>
          </a:r>
        </a:p>
      </dgm:t>
    </dgm:pt>
    <dgm:pt modelId="{2EFF4F4E-ACF4-4A65-BBA4-14453F5EA874}" type="parTrans" cxnId="{161908C8-9F5F-4B91-91F3-915E9D87A125}">
      <dgm:prSet/>
      <dgm:spPr/>
      <dgm:t>
        <a:bodyPr/>
        <a:lstStyle/>
        <a:p>
          <a:endParaRPr lang="en-US"/>
        </a:p>
      </dgm:t>
    </dgm:pt>
    <dgm:pt modelId="{476D4704-C4DE-4878-8F95-0C15D26B1C73}" type="sibTrans" cxnId="{161908C8-9F5F-4B91-91F3-915E9D87A125}">
      <dgm:prSet/>
      <dgm:spPr/>
      <dgm:t>
        <a:bodyPr/>
        <a:lstStyle/>
        <a:p>
          <a:endParaRPr lang="en-US"/>
        </a:p>
      </dgm:t>
    </dgm:pt>
    <dgm:pt modelId="{3978DE17-E913-4A00-B173-1CE7E524DD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If major </a:t>
          </a:r>
          <a:r>
            <a:rPr lang="en-US" err="1"/>
            <a:t>sx</a:t>
          </a:r>
          <a:r>
            <a:rPr lang="en-US"/>
            <a:t> and imaging, and paralyzed</a:t>
          </a:r>
        </a:p>
      </dgm:t>
    </dgm:pt>
    <dgm:pt modelId="{6909B372-1B57-402B-B4DF-C107865FCBCB}" type="parTrans" cxnId="{BADDC96A-1AF3-4285-80A5-D07B30CAF16C}">
      <dgm:prSet/>
      <dgm:spPr/>
      <dgm:t>
        <a:bodyPr/>
        <a:lstStyle/>
        <a:p>
          <a:endParaRPr lang="en-US"/>
        </a:p>
      </dgm:t>
    </dgm:pt>
    <dgm:pt modelId="{B227E516-5C7B-44C9-9280-44CF4AA73A83}" type="sibTrans" cxnId="{BADDC96A-1AF3-4285-80A5-D07B30CAF16C}">
      <dgm:prSet/>
      <dgm:spPr/>
      <dgm:t>
        <a:bodyPr/>
        <a:lstStyle/>
        <a:p>
          <a:endParaRPr lang="en-US"/>
        </a:p>
      </dgm:t>
    </dgm:pt>
    <dgm:pt modelId="{67151426-2B10-49BF-913D-5364D78F402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STAT NSGY CONSULT!!!</a:t>
          </a:r>
        </a:p>
      </dgm:t>
    </dgm:pt>
    <dgm:pt modelId="{EE237D05-A2B8-4976-8962-54FA9EF94105}" type="parTrans" cxnId="{60ABCFDD-4C03-4FF4-825F-1256119290B9}">
      <dgm:prSet/>
      <dgm:spPr/>
      <dgm:t>
        <a:bodyPr/>
        <a:lstStyle/>
        <a:p>
          <a:endParaRPr lang="en-US"/>
        </a:p>
      </dgm:t>
    </dgm:pt>
    <dgm:pt modelId="{55CEFA13-2A47-46CB-A674-940165E23E82}" type="sibTrans" cxnId="{60ABCFDD-4C03-4FF4-825F-1256119290B9}">
      <dgm:prSet/>
      <dgm:spPr/>
      <dgm:t>
        <a:bodyPr/>
        <a:lstStyle/>
        <a:p>
          <a:endParaRPr lang="en-US"/>
        </a:p>
      </dgm:t>
    </dgm:pt>
    <dgm:pt modelId="{D96EFC96-B4B1-45AD-B617-87F794AF693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Also, rad/</a:t>
          </a:r>
          <a:r>
            <a:rPr lang="en-US" dirty="0" err="1"/>
            <a:t>onc</a:t>
          </a:r>
          <a:r>
            <a:rPr lang="en-US" dirty="0"/>
            <a:t>!</a:t>
          </a:r>
        </a:p>
      </dgm:t>
    </dgm:pt>
    <dgm:pt modelId="{E5D924E3-0940-4C3A-8237-961FD75A8B39}" type="parTrans" cxnId="{73A653C8-A3BA-4CBE-A7B3-ABED1DA220D2}">
      <dgm:prSet/>
      <dgm:spPr/>
      <dgm:t>
        <a:bodyPr/>
        <a:lstStyle/>
        <a:p>
          <a:endParaRPr lang="en-US"/>
        </a:p>
      </dgm:t>
    </dgm:pt>
    <dgm:pt modelId="{F818C11C-B767-400E-98A0-E51D1135399B}" type="sibTrans" cxnId="{73A653C8-A3BA-4CBE-A7B3-ABED1DA220D2}">
      <dgm:prSet/>
      <dgm:spPr/>
      <dgm:t>
        <a:bodyPr/>
        <a:lstStyle/>
        <a:p>
          <a:endParaRPr lang="en-US"/>
        </a:p>
      </dgm:t>
    </dgm:pt>
    <dgm:pt modelId="{CC5310B9-D8D0-424A-BE23-BB1D3B9CFE7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Dex</a:t>
          </a:r>
          <a:r>
            <a:rPr lang="en-US" dirty="0"/>
            <a:t> 10mg IV x1</a:t>
          </a:r>
        </a:p>
        <a:p>
          <a:pPr>
            <a:lnSpc>
              <a:spcPct val="100000"/>
            </a:lnSpc>
          </a:pPr>
          <a:r>
            <a:rPr lang="en-US" dirty="0"/>
            <a:t>+4mg PO QID </a:t>
          </a:r>
          <a:r>
            <a:rPr lang="en-US" dirty="0">
              <a:sym typeface="Wingdings"/>
            </a:rPr>
            <a:t> taper to intervention</a:t>
          </a:r>
          <a:endParaRPr lang="en-US" dirty="0"/>
        </a:p>
      </dgm:t>
    </dgm:pt>
    <dgm:pt modelId="{7910ED61-1D96-FA4B-85DC-09DF8D36DF61}" type="parTrans" cxnId="{4F7A2E81-2B45-6043-8E26-1C13B4F7831E}">
      <dgm:prSet/>
      <dgm:spPr/>
    </dgm:pt>
    <dgm:pt modelId="{8F9294FF-B4BB-D14C-9ADE-714D79B2D3D0}" type="sibTrans" cxnId="{4F7A2E81-2B45-6043-8E26-1C13B4F7831E}">
      <dgm:prSet/>
      <dgm:spPr/>
    </dgm:pt>
    <dgm:pt modelId="{86B741F5-4EF1-A64F-92D6-84D1A87B2F7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Dex 100mg IV x1</a:t>
          </a:r>
        </a:p>
      </dgm:t>
    </dgm:pt>
    <dgm:pt modelId="{6D26557E-D26B-4B48-BC1D-DDA34A40FF40}" type="parTrans" cxnId="{39F3D67C-90F3-BD42-981E-B254754CA2C1}">
      <dgm:prSet/>
      <dgm:spPr/>
    </dgm:pt>
    <dgm:pt modelId="{8AEC0B18-D2BA-8B4E-B785-0CC53158D47F}" type="sibTrans" cxnId="{39F3D67C-90F3-BD42-981E-B254754CA2C1}">
      <dgm:prSet/>
      <dgm:spPr/>
    </dgm:pt>
    <dgm:pt modelId="{92BCB1E2-5A8A-D442-802E-D8038F6FE6C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+24mg PO QID </a:t>
          </a:r>
          <a:r>
            <a:rPr lang="en-US">
              <a:sym typeface="Wingdings"/>
            </a:rPr>
            <a:t> taper to intervention</a:t>
          </a:r>
          <a:endParaRPr lang="en-US"/>
        </a:p>
      </dgm:t>
    </dgm:pt>
    <dgm:pt modelId="{D8789DC0-2BAF-7D4D-96CA-FFF5F0895ED2}" type="parTrans" cxnId="{0B76EAAC-3BE9-BE41-AE68-01346C5A929F}">
      <dgm:prSet/>
      <dgm:spPr/>
      <dgm:t>
        <a:bodyPr/>
        <a:lstStyle/>
        <a:p>
          <a:endParaRPr lang="en-US"/>
        </a:p>
      </dgm:t>
    </dgm:pt>
    <dgm:pt modelId="{DCBF4A8F-6EF5-0944-8E31-C43826C3EDFC}" type="sibTrans" cxnId="{0B76EAAC-3BE9-BE41-AE68-01346C5A929F}">
      <dgm:prSet/>
      <dgm:spPr/>
      <dgm:t>
        <a:bodyPr/>
        <a:lstStyle/>
        <a:p>
          <a:endParaRPr lang="en-US"/>
        </a:p>
      </dgm:t>
    </dgm:pt>
    <dgm:pt modelId="{EE348B55-1FBD-4F5A-B699-96BE1E0A558E}" type="pres">
      <dgm:prSet presAssocID="{41B1F1A2-3E9C-46FC-845F-5B6A95170769}" presName="root" presStyleCnt="0">
        <dgm:presLayoutVars>
          <dgm:dir/>
          <dgm:resizeHandles val="exact"/>
        </dgm:presLayoutVars>
      </dgm:prSet>
      <dgm:spPr/>
    </dgm:pt>
    <dgm:pt modelId="{D2F59196-2E38-4306-95C5-2028813E3007}" type="pres">
      <dgm:prSet presAssocID="{B6C67373-3014-4089-8C84-F29D31C15A4A}" presName="compNode" presStyleCnt="0"/>
      <dgm:spPr/>
    </dgm:pt>
    <dgm:pt modelId="{FE1C9670-2551-46D5-87DB-1BCEE7CF86B6}" type="pres">
      <dgm:prSet presAssocID="{B6C67373-3014-4089-8C84-F29D31C15A4A}" presName="bgRect" presStyleLbl="bgShp" presStyleIdx="0" presStyleCnt="5"/>
      <dgm:spPr/>
    </dgm:pt>
    <dgm:pt modelId="{2148137D-CE98-4DBC-B926-DF62EC6460DA}" type="pres">
      <dgm:prSet presAssocID="{B6C67373-3014-4089-8C84-F29D31C15A4A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5C15C684-ED7A-4410-93D7-E330AD59E3D0}" type="pres">
      <dgm:prSet presAssocID="{B6C67373-3014-4089-8C84-F29D31C15A4A}" presName="spaceRect" presStyleCnt="0"/>
      <dgm:spPr/>
    </dgm:pt>
    <dgm:pt modelId="{5BB8FB32-081A-4075-8C8D-AD159F36143C}" type="pres">
      <dgm:prSet presAssocID="{B6C67373-3014-4089-8C84-F29D31C15A4A}" presName="parTx" presStyleLbl="revTx" presStyleIdx="0" presStyleCnt="7">
        <dgm:presLayoutVars>
          <dgm:chMax val="0"/>
          <dgm:chPref val="0"/>
        </dgm:presLayoutVars>
      </dgm:prSet>
      <dgm:spPr/>
    </dgm:pt>
    <dgm:pt modelId="{ED323580-FCE4-4F6E-9896-E648494A326D}" type="pres">
      <dgm:prSet presAssocID="{144FD095-AC37-44FB-AFFA-8CD24DC87FF1}" presName="sibTrans" presStyleCnt="0"/>
      <dgm:spPr/>
    </dgm:pt>
    <dgm:pt modelId="{51400D9B-BDA9-4E32-B6F4-05523017E918}" type="pres">
      <dgm:prSet presAssocID="{12FF4F56-A30C-486F-A13A-703E0AE07FEA}" presName="compNode" presStyleCnt="0"/>
      <dgm:spPr/>
    </dgm:pt>
    <dgm:pt modelId="{A685511A-B404-4A5E-AC2F-4BD1BC00A327}" type="pres">
      <dgm:prSet presAssocID="{12FF4F56-A30C-486F-A13A-703E0AE07FEA}" presName="bgRect" presStyleLbl="bgShp" presStyleIdx="1" presStyleCnt="5"/>
      <dgm:spPr/>
    </dgm:pt>
    <dgm:pt modelId="{E3B8C7EC-8F5F-4274-B935-0AD2BBB04C17}" type="pres">
      <dgm:prSet presAssocID="{12FF4F56-A30C-486F-A13A-703E0AE07FEA}" presName="iconRect" presStyleLbl="node1" presStyleIdx="1" presStyleCnt="5" custAng="1080000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EDDA88B0-D58A-472F-800C-3EFF8D8982E7}" type="pres">
      <dgm:prSet presAssocID="{12FF4F56-A30C-486F-A13A-703E0AE07FEA}" presName="spaceRect" presStyleCnt="0"/>
      <dgm:spPr/>
    </dgm:pt>
    <dgm:pt modelId="{10CF9378-59AB-4780-B4ED-9B2EFDFD8506}" type="pres">
      <dgm:prSet presAssocID="{12FF4F56-A30C-486F-A13A-703E0AE07FEA}" presName="parTx" presStyleLbl="revTx" presStyleIdx="1" presStyleCnt="7">
        <dgm:presLayoutVars>
          <dgm:chMax val="0"/>
          <dgm:chPref val="0"/>
        </dgm:presLayoutVars>
      </dgm:prSet>
      <dgm:spPr/>
    </dgm:pt>
    <dgm:pt modelId="{7CD546C7-897A-534B-9842-61C3D955B17F}" type="pres">
      <dgm:prSet presAssocID="{12FF4F56-A30C-486F-A13A-703E0AE07FEA}" presName="desTx" presStyleLbl="revTx" presStyleIdx="2" presStyleCnt="7">
        <dgm:presLayoutVars/>
      </dgm:prSet>
      <dgm:spPr/>
    </dgm:pt>
    <dgm:pt modelId="{647DF1E6-9D26-4529-BDEF-FFDDFA5D41EB}" type="pres">
      <dgm:prSet presAssocID="{476D4704-C4DE-4878-8F95-0C15D26B1C73}" presName="sibTrans" presStyleCnt="0"/>
      <dgm:spPr/>
    </dgm:pt>
    <dgm:pt modelId="{56E26BDE-30B1-4434-9145-7E911699D550}" type="pres">
      <dgm:prSet presAssocID="{3978DE17-E913-4A00-B173-1CE7E524DD79}" presName="compNode" presStyleCnt="0"/>
      <dgm:spPr/>
    </dgm:pt>
    <dgm:pt modelId="{F3143F46-43B2-45BA-890E-D240D1101ED3}" type="pres">
      <dgm:prSet presAssocID="{3978DE17-E913-4A00-B173-1CE7E524DD79}" presName="bgRect" presStyleLbl="bgShp" presStyleIdx="2" presStyleCnt="5"/>
      <dgm:spPr/>
    </dgm:pt>
    <dgm:pt modelId="{9267C370-A0FD-4F8A-9350-8E78BD906ECD}" type="pres">
      <dgm:prSet presAssocID="{3978DE17-E913-4A00-B173-1CE7E524DD7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V"/>
        </a:ext>
      </dgm:extLst>
    </dgm:pt>
    <dgm:pt modelId="{66811C20-2BE8-4F16-8AB4-BB93512B9B02}" type="pres">
      <dgm:prSet presAssocID="{3978DE17-E913-4A00-B173-1CE7E524DD79}" presName="spaceRect" presStyleCnt="0"/>
      <dgm:spPr/>
    </dgm:pt>
    <dgm:pt modelId="{DB45545B-6BAF-46DE-ABBA-ACF61697EE5C}" type="pres">
      <dgm:prSet presAssocID="{3978DE17-E913-4A00-B173-1CE7E524DD79}" presName="parTx" presStyleLbl="revTx" presStyleIdx="3" presStyleCnt="7">
        <dgm:presLayoutVars>
          <dgm:chMax val="0"/>
          <dgm:chPref val="0"/>
        </dgm:presLayoutVars>
      </dgm:prSet>
      <dgm:spPr/>
    </dgm:pt>
    <dgm:pt modelId="{DCC15C8E-C408-6C48-9DBB-2BC9C298EF30}" type="pres">
      <dgm:prSet presAssocID="{3978DE17-E913-4A00-B173-1CE7E524DD79}" presName="desTx" presStyleLbl="revTx" presStyleIdx="4" presStyleCnt="7">
        <dgm:presLayoutVars/>
      </dgm:prSet>
      <dgm:spPr/>
    </dgm:pt>
    <dgm:pt modelId="{EE447A6B-21D8-4D7D-9F37-9D5FF61E1B45}" type="pres">
      <dgm:prSet presAssocID="{B227E516-5C7B-44C9-9280-44CF4AA73A83}" presName="sibTrans" presStyleCnt="0"/>
      <dgm:spPr/>
    </dgm:pt>
    <dgm:pt modelId="{F6627B4D-3A48-430A-AE8B-0325F209F193}" type="pres">
      <dgm:prSet presAssocID="{67151426-2B10-49BF-913D-5364D78F402D}" presName="compNode" presStyleCnt="0"/>
      <dgm:spPr/>
    </dgm:pt>
    <dgm:pt modelId="{D1A4CF83-846F-4B2D-AAD3-456A743E14BD}" type="pres">
      <dgm:prSet presAssocID="{67151426-2B10-49BF-913D-5364D78F402D}" presName="bgRect" presStyleLbl="bgShp" presStyleIdx="3" presStyleCnt="5"/>
      <dgm:spPr/>
    </dgm:pt>
    <dgm:pt modelId="{4F4D3B86-821E-4D87-9885-8B80D6F287D4}" type="pres">
      <dgm:prSet presAssocID="{67151426-2B10-49BF-913D-5364D78F402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016E885C-E38F-4E0F-9C12-AEFFCDB7C7BF}" type="pres">
      <dgm:prSet presAssocID="{67151426-2B10-49BF-913D-5364D78F402D}" presName="spaceRect" presStyleCnt="0"/>
      <dgm:spPr/>
    </dgm:pt>
    <dgm:pt modelId="{7BED479E-5F5F-4287-8D36-E7D364B3118F}" type="pres">
      <dgm:prSet presAssocID="{67151426-2B10-49BF-913D-5364D78F402D}" presName="parTx" presStyleLbl="revTx" presStyleIdx="5" presStyleCnt="7">
        <dgm:presLayoutVars>
          <dgm:chMax val="0"/>
          <dgm:chPref val="0"/>
        </dgm:presLayoutVars>
      </dgm:prSet>
      <dgm:spPr/>
    </dgm:pt>
    <dgm:pt modelId="{0B812FCC-13A7-4985-9ACF-D798D05D8E6C}" type="pres">
      <dgm:prSet presAssocID="{55CEFA13-2A47-46CB-A674-940165E23E82}" presName="sibTrans" presStyleCnt="0"/>
      <dgm:spPr/>
    </dgm:pt>
    <dgm:pt modelId="{41A91989-733B-434E-ADE3-DC49D3FF20CE}" type="pres">
      <dgm:prSet presAssocID="{D96EFC96-B4B1-45AD-B617-87F794AF693A}" presName="compNode" presStyleCnt="0"/>
      <dgm:spPr/>
    </dgm:pt>
    <dgm:pt modelId="{4EA70A60-A668-44D6-949B-DE47561AAB5F}" type="pres">
      <dgm:prSet presAssocID="{D96EFC96-B4B1-45AD-B617-87F794AF693A}" presName="bgRect" presStyleLbl="bgShp" presStyleIdx="4" presStyleCnt="5"/>
      <dgm:spPr/>
    </dgm:pt>
    <dgm:pt modelId="{BD00B824-58B9-4270-AC36-F308A731A7DA}" type="pres">
      <dgm:prSet presAssocID="{D96EFC96-B4B1-45AD-B617-87F794AF693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active sign"/>
        </a:ext>
      </dgm:extLst>
    </dgm:pt>
    <dgm:pt modelId="{13731A30-EB88-46CF-9624-73FF81CF9008}" type="pres">
      <dgm:prSet presAssocID="{D96EFC96-B4B1-45AD-B617-87F794AF693A}" presName="spaceRect" presStyleCnt="0"/>
      <dgm:spPr/>
    </dgm:pt>
    <dgm:pt modelId="{7D62D491-7552-4F76-9704-720F050B63E4}" type="pres">
      <dgm:prSet presAssocID="{D96EFC96-B4B1-45AD-B617-87F794AF693A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97F71206-E40A-5A4A-8301-AC4B0D633C52}" type="presOf" srcId="{86B741F5-4EF1-A64F-92D6-84D1A87B2F7C}" destId="{DCC15C8E-C408-6C48-9DBB-2BC9C298EF30}" srcOrd="0" destOrd="0" presId="urn:microsoft.com/office/officeart/2018/2/layout/IconVerticalSolidList"/>
    <dgm:cxn modelId="{9171CC28-E30F-428E-B1B6-60FD9C4BA26A}" type="presOf" srcId="{12FF4F56-A30C-486F-A13A-703E0AE07FEA}" destId="{10CF9378-59AB-4780-B4ED-9B2EFDFD8506}" srcOrd="0" destOrd="0" presId="urn:microsoft.com/office/officeart/2018/2/layout/IconVerticalSolidList"/>
    <dgm:cxn modelId="{FB43B33D-816A-46B9-9753-AE9F8935C176}" type="presOf" srcId="{41B1F1A2-3E9C-46FC-845F-5B6A95170769}" destId="{EE348B55-1FBD-4F5A-B699-96BE1E0A558E}" srcOrd="0" destOrd="0" presId="urn:microsoft.com/office/officeart/2018/2/layout/IconVerticalSolidList"/>
    <dgm:cxn modelId="{8F2F8356-21F9-4D6A-AB0C-77C61CE3FA03}" type="presOf" srcId="{D96EFC96-B4B1-45AD-B617-87F794AF693A}" destId="{7D62D491-7552-4F76-9704-720F050B63E4}" srcOrd="0" destOrd="0" presId="urn:microsoft.com/office/officeart/2018/2/layout/IconVerticalSolidList"/>
    <dgm:cxn modelId="{61CD005C-1353-4611-8598-79C306511F07}" type="presOf" srcId="{3978DE17-E913-4A00-B173-1CE7E524DD79}" destId="{DB45545B-6BAF-46DE-ABBA-ACF61697EE5C}" srcOrd="0" destOrd="0" presId="urn:microsoft.com/office/officeart/2018/2/layout/IconVerticalSolidList"/>
    <dgm:cxn modelId="{BADDC96A-1AF3-4285-80A5-D07B30CAF16C}" srcId="{41B1F1A2-3E9C-46FC-845F-5B6A95170769}" destId="{3978DE17-E913-4A00-B173-1CE7E524DD79}" srcOrd="2" destOrd="0" parTransId="{6909B372-1B57-402B-B4DF-C107865FCBCB}" sibTransId="{B227E516-5C7B-44C9-9280-44CF4AA73A83}"/>
    <dgm:cxn modelId="{39F3D67C-90F3-BD42-981E-B254754CA2C1}" srcId="{3978DE17-E913-4A00-B173-1CE7E524DD79}" destId="{86B741F5-4EF1-A64F-92D6-84D1A87B2F7C}" srcOrd="0" destOrd="0" parTransId="{6D26557E-D26B-4B48-BC1D-DDA34A40FF40}" sibTransId="{8AEC0B18-D2BA-8B4E-B785-0CC53158D47F}"/>
    <dgm:cxn modelId="{4F7A2E81-2B45-6043-8E26-1C13B4F7831E}" srcId="{12FF4F56-A30C-486F-A13A-703E0AE07FEA}" destId="{CC5310B9-D8D0-424A-BE23-BB1D3B9CFE7A}" srcOrd="0" destOrd="0" parTransId="{7910ED61-1D96-FA4B-85DC-09DF8D36DF61}" sibTransId="{8F9294FF-B4BB-D14C-9ADE-714D79B2D3D0}"/>
    <dgm:cxn modelId="{F3C82B98-2A41-F74B-8E25-808491690431}" type="presOf" srcId="{92BCB1E2-5A8A-D442-802E-D8038F6FE6C4}" destId="{DCC15C8E-C408-6C48-9DBB-2BC9C298EF30}" srcOrd="0" destOrd="1" presId="urn:microsoft.com/office/officeart/2018/2/layout/IconVerticalSolidList"/>
    <dgm:cxn modelId="{0B76EAAC-3BE9-BE41-AE68-01346C5A929F}" srcId="{3978DE17-E913-4A00-B173-1CE7E524DD79}" destId="{92BCB1E2-5A8A-D442-802E-D8038F6FE6C4}" srcOrd="1" destOrd="0" parTransId="{D8789DC0-2BAF-7D4D-96CA-FFF5F0895ED2}" sibTransId="{DCBF4A8F-6EF5-0944-8E31-C43826C3EDFC}"/>
    <dgm:cxn modelId="{CD5296C3-408D-4807-8B09-279B864BE702}" type="presOf" srcId="{B6C67373-3014-4089-8C84-F29D31C15A4A}" destId="{5BB8FB32-081A-4075-8C8D-AD159F36143C}" srcOrd="0" destOrd="0" presId="urn:microsoft.com/office/officeart/2018/2/layout/IconVerticalSolidList"/>
    <dgm:cxn modelId="{EBBE6AC7-14B9-8845-BD07-FC7B30C09D77}" type="presOf" srcId="{CC5310B9-D8D0-424A-BE23-BB1D3B9CFE7A}" destId="{7CD546C7-897A-534B-9842-61C3D955B17F}" srcOrd="0" destOrd="0" presId="urn:microsoft.com/office/officeart/2018/2/layout/IconVerticalSolidList"/>
    <dgm:cxn modelId="{161908C8-9F5F-4B91-91F3-915E9D87A125}" srcId="{41B1F1A2-3E9C-46FC-845F-5B6A95170769}" destId="{12FF4F56-A30C-486F-A13A-703E0AE07FEA}" srcOrd="1" destOrd="0" parTransId="{2EFF4F4E-ACF4-4A65-BBA4-14453F5EA874}" sibTransId="{476D4704-C4DE-4878-8F95-0C15D26B1C73}"/>
    <dgm:cxn modelId="{73A653C8-A3BA-4CBE-A7B3-ABED1DA220D2}" srcId="{41B1F1A2-3E9C-46FC-845F-5B6A95170769}" destId="{D96EFC96-B4B1-45AD-B617-87F794AF693A}" srcOrd="4" destOrd="0" parTransId="{E5D924E3-0940-4C3A-8237-961FD75A8B39}" sibTransId="{F818C11C-B767-400E-98A0-E51D1135399B}"/>
    <dgm:cxn modelId="{0B699ACA-5928-449C-BF11-6B50F8E1CFDA}" type="presOf" srcId="{67151426-2B10-49BF-913D-5364D78F402D}" destId="{7BED479E-5F5F-4287-8D36-E7D364B3118F}" srcOrd="0" destOrd="0" presId="urn:microsoft.com/office/officeart/2018/2/layout/IconVerticalSolidList"/>
    <dgm:cxn modelId="{60ABCFDD-4C03-4FF4-825F-1256119290B9}" srcId="{41B1F1A2-3E9C-46FC-845F-5B6A95170769}" destId="{67151426-2B10-49BF-913D-5364D78F402D}" srcOrd="3" destOrd="0" parTransId="{EE237D05-A2B8-4976-8962-54FA9EF94105}" sibTransId="{55CEFA13-2A47-46CB-A674-940165E23E82}"/>
    <dgm:cxn modelId="{A09509E8-8379-4994-9E32-0A0613A4995C}" srcId="{41B1F1A2-3E9C-46FC-845F-5B6A95170769}" destId="{B6C67373-3014-4089-8C84-F29D31C15A4A}" srcOrd="0" destOrd="0" parTransId="{FE9A26AD-832A-404E-A75A-2D564EF72329}" sibTransId="{144FD095-AC37-44FB-AFFA-8CD24DC87FF1}"/>
    <dgm:cxn modelId="{6421F4A3-C387-4615-97E5-F3351BCC1FB7}" type="presParOf" srcId="{EE348B55-1FBD-4F5A-B699-96BE1E0A558E}" destId="{D2F59196-2E38-4306-95C5-2028813E3007}" srcOrd="0" destOrd="0" presId="urn:microsoft.com/office/officeart/2018/2/layout/IconVerticalSolidList"/>
    <dgm:cxn modelId="{416330D0-3AD5-4E42-91E8-95FF3ADAAFF2}" type="presParOf" srcId="{D2F59196-2E38-4306-95C5-2028813E3007}" destId="{FE1C9670-2551-46D5-87DB-1BCEE7CF86B6}" srcOrd="0" destOrd="0" presId="urn:microsoft.com/office/officeart/2018/2/layout/IconVerticalSolidList"/>
    <dgm:cxn modelId="{69EDD9BE-5401-439E-8587-08E216CF085D}" type="presParOf" srcId="{D2F59196-2E38-4306-95C5-2028813E3007}" destId="{2148137D-CE98-4DBC-B926-DF62EC6460DA}" srcOrd="1" destOrd="0" presId="urn:microsoft.com/office/officeart/2018/2/layout/IconVerticalSolidList"/>
    <dgm:cxn modelId="{B9C1B9AC-9103-42B6-AD75-59825793C16B}" type="presParOf" srcId="{D2F59196-2E38-4306-95C5-2028813E3007}" destId="{5C15C684-ED7A-4410-93D7-E330AD59E3D0}" srcOrd="2" destOrd="0" presId="urn:microsoft.com/office/officeart/2018/2/layout/IconVerticalSolidList"/>
    <dgm:cxn modelId="{7BECEEF3-AA2C-460B-9681-7A399B577C0F}" type="presParOf" srcId="{D2F59196-2E38-4306-95C5-2028813E3007}" destId="{5BB8FB32-081A-4075-8C8D-AD159F36143C}" srcOrd="3" destOrd="0" presId="urn:microsoft.com/office/officeart/2018/2/layout/IconVerticalSolidList"/>
    <dgm:cxn modelId="{196A72CC-3E1E-4132-9B83-01496EC7D69F}" type="presParOf" srcId="{EE348B55-1FBD-4F5A-B699-96BE1E0A558E}" destId="{ED323580-FCE4-4F6E-9896-E648494A326D}" srcOrd="1" destOrd="0" presId="urn:microsoft.com/office/officeart/2018/2/layout/IconVerticalSolidList"/>
    <dgm:cxn modelId="{410DEBED-8048-460B-A347-EF5E1BF2B03D}" type="presParOf" srcId="{EE348B55-1FBD-4F5A-B699-96BE1E0A558E}" destId="{51400D9B-BDA9-4E32-B6F4-05523017E918}" srcOrd="2" destOrd="0" presId="urn:microsoft.com/office/officeart/2018/2/layout/IconVerticalSolidList"/>
    <dgm:cxn modelId="{385A001B-03FF-4100-A9D7-45C196BFDF64}" type="presParOf" srcId="{51400D9B-BDA9-4E32-B6F4-05523017E918}" destId="{A685511A-B404-4A5E-AC2F-4BD1BC00A327}" srcOrd="0" destOrd="0" presId="urn:microsoft.com/office/officeart/2018/2/layout/IconVerticalSolidList"/>
    <dgm:cxn modelId="{7FD9271B-1D86-446B-9BAB-74804CA829D8}" type="presParOf" srcId="{51400D9B-BDA9-4E32-B6F4-05523017E918}" destId="{E3B8C7EC-8F5F-4274-B935-0AD2BBB04C17}" srcOrd="1" destOrd="0" presId="urn:microsoft.com/office/officeart/2018/2/layout/IconVerticalSolidList"/>
    <dgm:cxn modelId="{81BBE2E4-0B91-44B8-99C7-E65B2A8889E1}" type="presParOf" srcId="{51400D9B-BDA9-4E32-B6F4-05523017E918}" destId="{EDDA88B0-D58A-472F-800C-3EFF8D8982E7}" srcOrd="2" destOrd="0" presId="urn:microsoft.com/office/officeart/2018/2/layout/IconVerticalSolidList"/>
    <dgm:cxn modelId="{6DD1BCAC-4D93-4EF2-857A-BF15A04D4F25}" type="presParOf" srcId="{51400D9B-BDA9-4E32-B6F4-05523017E918}" destId="{10CF9378-59AB-4780-B4ED-9B2EFDFD8506}" srcOrd="3" destOrd="0" presId="urn:microsoft.com/office/officeart/2018/2/layout/IconVerticalSolidList"/>
    <dgm:cxn modelId="{016466AD-5617-5849-8D0F-0F0A77F1E1D6}" type="presParOf" srcId="{51400D9B-BDA9-4E32-B6F4-05523017E918}" destId="{7CD546C7-897A-534B-9842-61C3D955B17F}" srcOrd="4" destOrd="0" presId="urn:microsoft.com/office/officeart/2018/2/layout/IconVerticalSolidList"/>
    <dgm:cxn modelId="{A3956B85-C642-41CA-AB88-C290A26D30F5}" type="presParOf" srcId="{EE348B55-1FBD-4F5A-B699-96BE1E0A558E}" destId="{647DF1E6-9D26-4529-BDEF-FFDDFA5D41EB}" srcOrd="3" destOrd="0" presId="urn:microsoft.com/office/officeart/2018/2/layout/IconVerticalSolidList"/>
    <dgm:cxn modelId="{89FADEEB-186D-4424-A676-AED3976504DC}" type="presParOf" srcId="{EE348B55-1FBD-4F5A-B699-96BE1E0A558E}" destId="{56E26BDE-30B1-4434-9145-7E911699D550}" srcOrd="4" destOrd="0" presId="urn:microsoft.com/office/officeart/2018/2/layout/IconVerticalSolidList"/>
    <dgm:cxn modelId="{24981BC3-2A41-4790-A658-30D5C7BB7B56}" type="presParOf" srcId="{56E26BDE-30B1-4434-9145-7E911699D550}" destId="{F3143F46-43B2-45BA-890E-D240D1101ED3}" srcOrd="0" destOrd="0" presId="urn:microsoft.com/office/officeart/2018/2/layout/IconVerticalSolidList"/>
    <dgm:cxn modelId="{FA41FF83-9CD5-468F-92B1-B2FCA9AF00FA}" type="presParOf" srcId="{56E26BDE-30B1-4434-9145-7E911699D550}" destId="{9267C370-A0FD-4F8A-9350-8E78BD906ECD}" srcOrd="1" destOrd="0" presId="urn:microsoft.com/office/officeart/2018/2/layout/IconVerticalSolidList"/>
    <dgm:cxn modelId="{9A625D8F-4D07-4901-AF8D-449B3D990878}" type="presParOf" srcId="{56E26BDE-30B1-4434-9145-7E911699D550}" destId="{66811C20-2BE8-4F16-8AB4-BB93512B9B02}" srcOrd="2" destOrd="0" presId="urn:microsoft.com/office/officeart/2018/2/layout/IconVerticalSolidList"/>
    <dgm:cxn modelId="{6201027A-5AB7-4E61-B73A-95ED2CAAD7BD}" type="presParOf" srcId="{56E26BDE-30B1-4434-9145-7E911699D550}" destId="{DB45545B-6BAF-46DE-ABBA-ACF61697EE5C}" srcOrd="3" destOrd="0" presId="urn:microsoft.com/office/officeart/2018/2/layout/IconVerticalSolidList"/>
    <dgm:cxn modelId="{D7C04676-65B7-DB47-96BE-7EFC558FCA66}" type="presParOf" srcId="{56E26BDE-30B1-4434-9145-7E911699D550}" destId="{DCC15C8E-C408-6C48-9DBB-2BC9C298EF30}" srcOrd="4" destOrd="0" presId="urn:microsoft.com/office/officeart/2018/2/layout/IconVerticalSolidList"/>
    <dgm:cxn modelId="{A0C809F1-8AAB-4A36-901B-210D28D09C56}" type="presParOf" srcId="{EE348B55-1FBD-4F5A-B699-96BE1E0A558E}" destId="{EE447A6B-21D8-4D7D-9F37-9D5FF61E1B45}" srcOrd="5" destOrd="0" presId="urn:microsoft.com/office/officeart/2018/2/layout/IconVerticalSolidList"/>
    <dgm:cxn modelId="{1137EE95-A8FC-4892-99E9-10361D8B6504}" type="presParOf" srcId="{EE348B55-1FBD-4F5A-B699-96BE1E0A558E}" destId="{F6627B4D-3A48-430A-AE8B-0325F209F193}" srcOrd="6" destOrd="0" presId="urn:microsoft.com/office/officeart/2018/2/layout/IconVerticalSolidList"/>
    <dgm:cxn modelId="{CF564D5D-985A-4F77-80F4-B497B50905A8}" type="presParOf" srcId="{F6627B4D-3A48-430A-AE8B-0325F209F193}" destId="{D1A4CF83-846F-4B2D-AAD3-456A743E14BD}" srcOrd="0" destOrd="0" presId="urn:microsoft.com/office/officeart/2018/2/layout/IconVerticalSolidList"/>
    <dgm:cxn modelId="{F0B34A64-7823-45AF-A0CC-56568E0CE641}" type="presParOf" srcId="{F6627B4D-3A48-430A-AE8B-0325F209F193}" destId="{4F4D3B86-821E-4D87-9885-8B80D6F287D4}" srcOrd="1" destOrd="0" presId="urn:microsoft.com/office/officeart/2018/2/layout/IconVerticalSolidList"/>
    <dgm:cxn modelId="{2000844B-367A-425F-B6A2-90CFED982BBF}" type="presParOf" srcId="{F6627B4D-3A48-430A-AE8B-0325F209F193}" destId="{016E885C-E38F-4E0F-9C12-AEFFCDB7C7BF}" srcOrd="2" destOrd="0" presId="urn:microsoft.com/office/officeart/2018/2/layout/IconVerticalSolidList"/>
    <dgm:cxn modelId="{1B292746-17AF-4454-97AD-A5469B69F329}" type="presParOf" srcId="{F6627B4D-3A48-430A-AE8B-0325F209F193}" destId="{7BED479E-5F5F-4287-8D36-E7D364B3118F}" srcOrd="3" destOrd="0" presId="urn:microsoft.com/office/officeart/2018/2/layout/IconVerticalSolidList"/>
    <dgm:cxn modelId="{FB3B9917-877E-487A-B318-9403DC900DC0}" type="presParOf" srcId="{EE348B55-1FBD-4F5A-B699-96BE1E0A558E}" destId="{0B812FCC-13A7-4985-9ACF-D798D05D8E6C}" srcOrd="7" destOrd="0" presId="urn:microsoft.com/office/officeart/2018/2/layout/IconVerticalSolidList"/>
    <dgm:cxn modelId="{D676457B-39D9-40A3-BE70-3F895D58F27C}" type="presParOf" srcId="{EE348B55-1FBD-4F5A-B699-96BE1E0A558E}" destId="{41A91989-733B-434E-ADE3-DC49D3FF20CE}" srcOrd="8" destOrd="0" presId="urn:microsoft.com/office/officeart/2018/2/layout/IconVerticalSolidList"/>
    <dgm:cxn modelId="{902D518B-37C8-411C-86EE-F881C681DAD5}" type="presParOf" srcId="{41A91989-733B-434E-ADE3-DC49D3FF20CE}" destId="{4EA70A60-A668-44D6-949B-DE47561AAB5F}" srcOrd="0" destOrd="0" presId="urn:microsoft.com/office/officeart/2018/2/layout/IconVerticalSolidList"/>
    <dgm:cxn modelId="{EBA32FB9-7DB7-4D65-BF1C-8EED85AD593A}" type="presParOf" srcId="{41A91989-733B-434E-ADE3-DC49D3FF20CE}" destId="{BD00B824-58B9-4270-AC36-F308A731A7DA}" srcOrd="1" destOrd="0" presId="urn:microsoft.com/office/officeart/2018/2/layout/IconVerticalSolidList"/>
    <dgm:cxn modelId="{A934A3C3-FC56-431E-883D-666642B1E62C}" type="presParOf" srcId="{41A91989-733B-434E-ADE3-DC49D3FF20CE}" destId="{13731A30-EB88-46CF-9624-73FF81CF9008}" srcOrd="2" destOrd="0" presId="urn:microsoft.com/office/officeart/2018/2/layout/IconVerticalSolidList"/>
    <dgm:cxn modelId="{5DED9D5F-0450-4EF9-AAA9-C439D4A6212D}" type="presParOf" srcId="{41A91989-733B-434E-ADE3-DC49D3FF20CE}" destId="{7D62D491-7552-4F76-9704-720F050B63E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B1F1A2-3E9C-46FC-845F-5B6A9517076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6C67373-3014-4089-8C84-F29D31C15A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ABCs!!!</a:t>
          </a:r>
        </a:p>
      </dgm:t>
    </dgm:pt>
    <dgm:pt modelId="{FE9A26AD-832A-404E-A75A-2D564EF72329}" type="parTrans" cxnId="{A09509E8-8379-4994-9E32-0A0613A4995C}">
      <dgm:prSet/>
      <dgm:spPr/>
      <dgm:t>
        <a:bodyPr/>
        <a:lstStyle/>
        <a:p>
          <a:endParaRPr lang="en-US"/>
        </a:p>
      </dgm:t>
    </dgm:pt>
    <dgm:pt modelId="{144FD095-AC37-44FB-AFFA-8CD24DC87FF1}" type="sibTrans" cxnId="{A09509E8-8379-4994-9E32-0A0613A4995C}">
      <dgm:prSet/>
      <dgm:spPr/>
      <dgm:t>
        <a:bodyPr/>
        <a:lstStyle/>
        <a:p>
          <a:endParaRPr lang="en-US"/>
        </a:p>
      </dgm:t>
    </dgm:pt>
    <dgm:pt modelId="{12FF4F56-A30C-486F-A13A-703E0AE07F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HOB 30 deg, hyperventilate?</a:t>
          </a:r>
        </a:p>
      </dgm:t>
    </dgm:pt>
    <dgm:pt modelId="{2EFF4F4E-ACF4-4A65-BBA4-14453F5EA874}" type="parTrans" cxnId="{161908C8-9F5F-4B91-91F3-915E9D87A125}">
      <dgm:prSet/>
      <dgm:spPr/>
      <dgm:t>
        <a:bodyPr/>
        <a:lstStyle/>
        <a:p>
          <a:endParaRPr lang="en-US"/>
        </a:p>
      </dgm:t>
    </dgm:pt>
    <dgm:pt modelId="{476D4704-C4DE-4878-8F95-0C15D26B1C73}" type="sibTrans" cxnId="{161908C8-9F5F-4B91-91F3-915E9D87A125}">
      <dgm:prSet/>
      <dgm:spPr/>
      <dgm:t>
        <a:bodyPr/>
        <a:lstStyle/>
        <a:p>
          <a:endParaRPr lang="en-US"/>
        </a:p>
      </dgm:t>
    </dgm:pt>
    <dgm:pt modelId="{3978DE17-E913-4A00-B173-1CE7E524DD7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Mannitol 100g bolus +      1g/kg </a:t>
          </a:r>
          <a:r>
            <a:rPr lang="en-US" dirty="0" err="1"/>
            <a:t>gtt</a:t>
          </a:r>
          <a:endParaRPr lang="en-US" dirty="0"/>
        </a:p>
      </dgm:t>
    </dgm:pt>
    <dgm:pt modelId="{6909B372-1B57-402B-B4DF-C107865FCBCB}" type="parTrans" cxnId="{BADDC96A-1AF3-4285-80A5-D07B30CAF16C}">
      <dgm:prSet/>
      <dgm:spPr/>
      <dgm:t>
        <a:bodyPr/>
        <a:lstStyle/>
        <a:p>
          <a:endParaRPr lang="en-US"/>
        </a:p>
      </dgm:t>
    </dgm:pt>
    <dgm:pt modelId="{B227E516-5C7B-44C9-9280-44CF4AA73A83}" type="sibTrans" cxnId="{BADDC96A-1AF3-4285-80A5-D07B30CAF16C}">
      <dgm:prSet/>
      <dgm:spPr/>
      <dgm:t>
        <a:bodyPr/>
        <a:lstStyle/>
        <a:p>
          <a:endParaRPr lang="en-US"/>
        </a:p>
      </dgm:t>
    </dgm:pt>
    <dgm:pt modelId="{67151426-2B10-49BF-913D-5364D78F402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HTS 23%, 30cc bolus;             3%, 50cc/</a:t>
          </a:r>
          <a:r>
            <a:rPr lang="en-US" dirty="0" err="1"/>
            <a:t>hr</a:t>
          </a:r>
          <a:r>
            <a:rPr lang="en-US" dirty="0"/>
            <a:t> x12 </a:t>
          </a:r>
          <a:r>
            <a:rPr lang="en-US" dirty="0" err="1"/>
            <a:t>hr</a:t>
          </a:r>
          <a:endParaRPr lang="en-US" dirty="0"/>
        </a:p>
      </dgm:t>
    </dgm:pt>
    <dgm:pt modelId="{EE237D05-A2B8-4976-8962-54FA9EF94105}" type="parTrans" cxnId="{60ABCFDD-4C03-4FF4-825F-1256119290B9}">
      <dgm:prSet/>
      <dgm:spPr/>
      <dgm:t>
        <a:bodyPr/>
        <a:lstStyle/>
        <a:p>
          <a:endParaRPr lang="en-US"/>
        </a:p>
      </dgm:t>
    </dgm:pt>
    <dgm:pt modelId="{55CEFA13-2A47-46CB-A674-940165E23E82}" type="sibTrans" cxnId="{60ABCFDD-4C03-4FF4-825F-1256119290B9}">
      <dgm:prSet/>
      <dgm:spPr/>
      <dgm:t>
        <a:bodyPr/>
        <a:lstStyle/>
        <a:p>
          <a:endParaRPr lang="en-US"/>
        </a:p>
      </dgm:t>
    </dgm:pt>
    <dgm:pt modelId="{D96EFC96-B4B1-45AD-B617-87F794AF693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STAT NSGY CONSULT!!!</a:t>
          </a:r>
        </a:p>
      </dgm:t>
    </dgm:pt>
    <dgm:pt modelId="{E5D924E3-0940-4C3A-8237-961FD75A8B39}" type="parTrans" cxnId="{73A653C8-A3BA-4CBE-A7B3-ABED1DA220D2}">
      <dgm:prSet/>
      <dgm:spPr/>
      <dgm:t>
        <a:bodyPr/>
        <a:lstStyle/>
        <a:p>
          <a:endParaRPr lang="en-US"/>
        </a:p>
      </dgm:t>
    </dgm:pt>
    <dgm:pt modelId="{F818C11C-B767-400E-98A0-E51D1135399B}" type="sibTrans" cxnId="{73A653C8-A3BA-4CBE-A7B3-ABED1DA220D2}">
      <dgm:prSet/>
      <dgm:spPr/>
      <dgm:t>
        <a:bodyPr/>
        <a:lstStyle/>
        <a:p>
          <a:endParaRPr lang="en-US"/>
        </a:p>
      </dgm:t>
    </dgm:pt>
    <dgm:pt modelId="{CC5310B9-D8D0-424A-BE23-BB1D3B9CFE7A}">
      <dgm:prSet/>
      <dgm:spPr/>
      <dgm:t>
        <a:bodyPr/>
        <a:lstStyle/>
        <a:p>
          <a:pPr>
            <a:lnSpc>
              <a:spcPct val="100000"/>
            </a:lnSpc>
          </a:pPr>
          <a:endParaRPr lang="en-US" dirty="0"/>
        </a:p>
      </dgm:t>
    </dgm:pt>
    <dgm:pt modelId="{7910ED61-1D96-FA4B-85DC-09DF8D36DF61}" type="parTrans" cxnId="{4F7A2E81-2B45-6043-8E26-1C13B4F7831E}">
      <dgm:prSet/>
      <dgm:spPr/>
      <dgm:t>
        <a:bodyPr/>
        <a:lstStyle/>
        <a:p>
          <a:endParaRPr lang="en-US"/>
        </a:p>
      </dgm:t>
    </dgm:pt>
    <dgm:pt modelId="{8F9294FF-B4BB-D14C-9ADE-714D79B2D3D0}" type="sibTrans" cxnId="{4F7A2E81-2B45-6043-8E26-1C13B4F7831E}">
      <dgm:prSet/>
      <dgm:spPr/>
      <dgm:t>
        <a:bodyPr/>
        <a:lstStyle/>
        <a:p>
          <a:endParaRPr lang="en-US"/>
        </a:p>
      </dgm:t>
    </dgm:pt>
    <dgm:pt modelId="{86B741F5-4EF1-A64F-92D6-84D1A87B2F7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dirty="0"/>
            <a:t>Contraindicated in hypotension</a:t>
          </a:r>
        </a:p>
      </dgm:t>
    </dgm:pt>
    <dgm:pt modelId="{6D26557E-D26B-4B48-BC1D-DDA34A40FF40}" type="parTrans" cxnId="{39F3D67C-90F3-BD42-981E-B254754CA2C1}">
      <dgm:prSet/>
      <dgm:spPr/>
      <dgm:t>
        <a:bodyPr/>
        <a:lstStyle/>
        <a:p>
          <a:endParaRPr lang="en-US"/>
        </a:p>
      </dgm:t>
    </dgm:pt>
    <dgm:pt modelId="{8AEC0B18-D2BA-8B4E-B785-0CC53158D47F}" type="sibTrans" cxnId="{39F3D67C-90F3-BD42-981E-B254754CA2C1}">
      <dgm:prSet/>
      <dgm:spPr/>
      <dgm:t>
        <a:bodyPr/>
        <a:lstStyle/>
        <a:p>
          <a:endParaRPr lang="en-US"/>
        </a:p>
      </dgm:t>
    </dgm:pt>
    <dgm:pt modelId="{387BEDCC-C56D-A247-ABC9-86EB787B73B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dirty="0"/>
            <a:t>Contraindicated in anuria</a:t>
          </a:r>
        </a:p>
      </dgm:t>
    </dgm:pt>
    <dgm:pt modelId="{031671FF-09BD-134F-BE1F-B794518061EA}" type="parTrans" cxnId="{1B04B242-5232-2641-A2F8-FCA1F9B43588}">
      <dgm:prSet/>
      <dgm:spPr/>
      <dgm:t>
        <a:bodyPr/>
        <a:lstStyle/>
        <a:p>
          <a:endParaRPr lang="en-US"/>
        </a:p>
      </dgm:t>
    </dgm:pt>
    <dgm:pt modelId="{C84AAB50-984B-6640-BA61-0C44FFFC09E6}" type="sibTrans" cxnId="{1B04B242-5232-2641-A2F8-FCA1F9B43588}">
      <dgm:prSet/>
      <dgm:spPr/>
      <dgm:t>
        <a:bodyPr/>
        <a:lstStyle/>
        <a:p>
          <a:endParaRPr lang="en-US"/>
        </a:p>
      </dgm:t>
    </dgm:pt>
    <dgm:pt modelId="{1394DD43-BDBB-1340-94E8-7550C4FCC8B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Goal Na 145-155</a:t>
          </a:r>
        </a:p>
      </dgm:t>
    </dgm:pt>
    <dgm:pt modelId="{0C215C8F-EC19-F64A-B9D6-4B613431ACCC}" type="parTrans" cxnId="{5C9CB8E6-CDD8-D540-B4A6-E5BC970E0E3F}">
      <dgm:prSet/>
      <dgm:spPr/>
      <dgm:t>
        <a:bodyPr/>
        <a:lstStyle/>
        <a:p>
          <a:endParaRPr lang="en-US"/>
        </a:p>
      </dgm:t>
    </dgm:pt>
    <dgm:pt modelId="{66EAF7E0-EB24-7142-9BFB-2B18FE4C838F}" type="sibTrans" cxnId="{5C9CB8E6-CDD8-D540-B4A6-E5BC970E0E3F}">
      <dgm:prSet/>
      <dgm:spPr/>
      <dgm:t>
        <a:bodyPr/>
        <a:lstStyle/>
        <a:p>
          <a:endParaRPr lang="en-US"/>
        </a:p>
      </dgm:t>
    </dgm:pt>
    <dgm:pt modelId="{EE348B55-1FBD-4F5A-B699-96BE1E0A558E}" type="pres">
      <dgm:prSet presAssocID="{41B1F1A2-3E9C-46FC-845F-5B6A95170769}" presName="root" presStyleCnt="0">
        <dgm:presLayoutVars>
          <dgm:dir/>
          <dgm:resizeHandles val="exact"/>
        </dgm:presLayoutVars>
      </dgm:prSet>
      <dgm:spPr/>
    </dgm:pt>
    <dgm:pt modelId="{D2F59196-2E38-4306-95C5-2028813E3007}" type="pres">
      <dgm:prSet presAssocID="{B6C67373-3014-4089-8C84-F29D31C15A4A}" presName="compNode" presStyleCnt="0"/>
      <dgm:spPr/>
    </dgm:pt>
    <dgm:pt modelId="{FE1C9670-2551-46D5-87DB-1BCEE7CF86B6}" type="pres">
      <dgm:prSet presAssocID="{B6C67373-3014-4089-8C84-F29D31C15A4A}" presName="bgRect" presStyleLbl="bgShp" presStyleIdx="0" presStyleCnt="5"/>
      <dgm:spPr/>
    </dgm:pt>
    <dgm:pt modelId="{2148137D-CE98-4DBC-B926-DF62EC6460DA}" type="pres">
      <dgm:prSet presAssocID="{B6C67373-3014-4089-8C84-F29D31C15A4A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5C15C684-ED7A-4410-93D7-E330AD59E3D0}" type="pres">
      <dgm:prSet presAssocID="{B6C67373-3014-4089-8C84-F29D31C15A4A}" presName="spaceRect" presStyleCnt="0"/>
      <dgm:spPr/>
    </dgm:pt>
    <dgm:pt modelId="{5BB8FB32-081A-4075-8C8D-AD159F36143C}" type="pres">
      <dgm:prSet presAssocID="{B6C67373-3014-4089-8C84-F29D31C15A4A}" presName="parTx" presStyleLbl="revTx" presStyleIdx="0" presStyleCnt="8">
        <dgm:presLayoutVars>
          <dgm:chMax val="0"/>
          <dgm:chPref val="0"/>
        </dgm:presLayoutVars>
      </dgm:prSet>
      <dgm:spPr/>
    </dgm:pt>
    <dgm:pt modelId="{ED323580-FCE4-4F6E-9896-E648494A326D}" type="pres">
      <dgm:prSet presAssocID="{144FD095-AC37-44FB-AFFA-8CD24DC87FF1}" presName="sibTrans" presStyleCnt="0"/>
      <dgm:spPr/>
    </dgm:pt>
    <dgm:pt modelId="{51400D9B-BDA9-4E32-B6F4-05523017E918}" type="pres">
      <dgm:prSet presAssocID="{12FF4F56-A30C-486F-A13A-703E0AE07FEA}" presName="compNode" presStyleCnt="0"/>
      <dgm:spPr/>
    </dgm:pt>
    <dgm:pt modelId="{A685511A-B404-4A5E-AC2F-4BD1BC00A327}" type="pres">
      <dgm:prSet presAssocID="{12FF4F56-A30C-486F-A13A-703E0AE07FEA}" presName="bgRect" presStyleLbl="bgShp" presStyleIdx="1" presStyleCnt="5"/>
      <dgm:spPr/>
    </dgm:pt>
    <dgm:pt modelId="{E3B8C7EC-8F5F-4274-B935-0AD2BBB04C17}" type="pres">
      <dgm:prSet presAssocID="{12FF4F56-A30C-486F-A13A-703E0AE07FEA}" presName="iconRect" presStyleLbl="node1" presStyleIdx="1" presStyleCnt="5" custAng="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EDDA88B0-D58A-472F-800C-3EFF8D8982E7}" type="pres">
      <dgm:prSet presAssocID="{12FF4F56-A30C-486F-A13A-703E0AE07FEA}" presName="spaceRect" presStyleCnt="0"/>
      <dgm:spPr/>
    </dgm:pt>
    <dgm:pt modelId="{10CF9378-59AB-4780-B4ED-9B2EFDFD8506}" type="pres">
      <dgm:prSet presAssocID="{12FF4F56-A30C-486F-A13A-703E0AE07FEA}" presName="parTx" presStyleLbl="revTx" presStyleIdx="1" presStyleCnt="8">
        <dgm:presLayoutVars>
          <dgm:chMax val="0"/>
          <dgm:chPref val="0"/>
        </dgm:presLayoutVars>
      </dgm:prSet>
      <dgm:spPr/>
    </dgm:pt>
    <dgm:pt modelId="{7CD546C7-897A-534B-9842-61C3D955B17F}" type="pres">
      <dgm:prSet presAssocID="{12FF4F56-A30C-486F-A13A-703E0AE07FEA}" presName="desTx" presStyleLbl="revTx" presStyleIdx="2" presStyleCnt="8">
        <dgm:presLayoutVars/>
      </dgm:prSet>
      <dgm:spPr/>
    </dgm:pt>
    <dgm:pt modelId="{647DF1E6-9D26-4529-BDEF-FFDDFA5D41EB}" type="pres">
      <dgm:prSet presAssocID="{476D4704-C4DE-4878-8F95-0C15D26B1C73}" presName="sibTrans" presStyleCnt="0"/>
      <dgm:spPr/>
    </dgm:pt>
    <dgm:pt modelId="{F6627B4D-3A48-430A-AE8B-0325F209F193}" type="pres">
      <dgm:prSet presAssocID="{67151426-2B10-49BF-913D-5364D78F402D}" presName="compNode" presStyleCnt="0"/>
      <dgm:spPr/>
    </dgm:pt>
    <dgm:pt modelId="{D1A4CF83-846F-4B2D-AAD3-456A743E14BD}" type="pres">
      <dgm:prSet presAssocID="{67151426-2B10-49BF-913D-5364D78F402D}" presName="bgRect" presStyleLbl="bgShp" presStyleIdx="2" presStyleCnt="5"/>
      <dgm:spPr/>
    </dgm:pt>
    <dgm:pt modelId="{4F4D3B86-821E-4D87-9885-8B80D6F287D4}" type="pres">
      <dgm:prSet presAssocID="{67151426-2B10-49BF-913D-5364D78F402D}" presName="iconRect" presStyleLbl="node1" presStyleIdx="2" presStyleCnt="5" custAng="10800000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016E885C-E38F-4E0F-9C12-AEFFCDB7C7BF}" type="pres">
      <dgm:prSet presAssocID="{67151426-2B10-49BF-913D-5364D78F402D}" presName="spaceRect" presStyleCnt="0"/>
      <dgm:spPr/>
    </dgm:pt>
    <dgm:pt modelId="{7BED479E-5F5F-4287-8D36-E7D364B3118F}" type="pres">
      <dgm:prSet presAssocID="{67151426-2B10-49BF-913D-5364D78F402D}" presName="parTx" presStyleLbl="revTx" presStyleIdx="3" presStyleCnt="8">
        <dgm:presLayoutVars>
          <dgm:chMax val="0"/>
          <dgm:chPref val="0"/>
        </dgm:presLayoutVars>
      </dgm:prSet>
      <dgm:spPr/>
    </dgm:pt>
    <dgm:pt modelId="{60EA49C0-7857-BF45-9BC1-7969A0B3F5BF}" type="pres">
      <dgm:prSet presAssocID="{67151426-2B10-49BF-913D-5364D78F402D}" presName="desTx" presStyleLbl="revTx" presStyleIdx="4" presStyleCnt="8">
        <dgm:presLayoutVars/>
      </dgm:prSet>
      <dgm:spPr/>
    </dgm:pt>
    <dgm:pt modelId="{0B812FCC-13A7-4985-9ACF-D798D05D8E6C}" type="pres">
      <dgm:prSet presAssocID="{55CEFA13-2A47-46CB-A674-940165E23E82}" presName="sibTrans" presStyleCnt="0"/>
      <dgm:spPr/>
    </dgm:pt>
    <dgm:pt modelId="{56E26BDE-30B1-4434-9145-7E911699D550}" type="pres">
      <dgm:prSet presAssocID="{3978DE17-E913-4A00-B173-1CE7E524DD79}" presName="compNode" presStyleCnt="0"/>
      <dgm:spPr/>
    </dgm:pt>
    <dgm:pt modelId="{F3143F46-43B2-45BA-890E-D240D1101ED3}" type="pres">
      <dgm:prSet presAssocID="{3978DE17-E913-4A00-B173-1CE7E524DD79}" presName="bgRect" presStyleLbl="bgShp" presStyleIdx="3" presStyleCnt="5"/>
      <dgm:spPr/>
    </dgm:pt>
    <dgm:pt modelId="{9267C370-A0FD-4F8A-9350-8E78BD906ECD}" type="pres">
      <dgm:prSet presAssocID="{3978DE17-E913-4A00-B173-1CE7E524DD79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V"/>
        </a:ext>
      </dgm:extLst>
    </dgm:pt>
    <dgm:pt modelId="{66811C20-2BE8-4F16-8AB4-BB93512B9B02}" type="pres">
      <dgm:prSet presAssocID="{3978DE17-E913-4A00-B173-1CE7E524DD79}" presName="spaceRect" presStyleCnt="0"/>
      <dgm:spPr/>
    </dgm:pt>
    <dgm:pt modelId="{DB45545B-6BAF-46DE-ABBA-ACF61697EE5C}" type="pres">
      <dgm:prSet presAssocID="{3978DE17-E913-4A00-B173-1CE7E524DD79}" presName="parTx" presStyleLbl="revTx" presStyleIdx="5" presStyleCnt="8">
        <dgm:presLayoutVars>
          <dgm:chMax val="0"/>
          <dgm:chPref val="0"/>
        </dgm:presLayoutVars>
      </dgm:prSet>
      <dgm:spPr/>
    </dgm:pt>
    <dgm:pt modelId="{DCC15C8E-C408-6C48-9DBB-2BC9C298EF30}" type="pres">
      <dgm:prSet presAssocID="{3978DE17-E913-4A00-B173-1CE7E524DD79}" presName="desTx" presStyleLbl="revTx" presStyleIdx="6" presStyleCnt="8">
        <dgm:presLayoutVars/>
      </dgm:prSet>
      <dgm:spPr/>
    </dgm:pt>
    <dgm:pt modelId="{EE447A6B-21D8-4D7D-9F37-9D5FF61E1B45}" type="pres">
      <dgm:prSet presAssocID="{B227E516-5C7B-44C9-9280-44CF4AA73A83}" presName="sibTrans" presStyleCnt="0"/>
      <dgm:spPr/>
    </dgm:pt>
    <dgm:pt modelId="{41A91989-733B-434E-ADE3-DC49D3FF20CE}" type="pres">
      <dgm:prSet presAssocID="{D96EFC96-B4B1-45AD-B617-87F794AF693A}" presName="compNode" presStyleCnt="0"/>
      <dgm:spPr/>
    </dgm:pt>
    <dgm:pt modelId="{4EA70A60-A668-44D6-949B-DE47561AAB5F}" type="pres">
      <dgm:prSet presAssocID="{D96EFC96-B4B1-45AD-B617-87F794AF693A}" presName="bgRect" presStyleLbl="bgShp" presStyleIdx="4" presStyleCnt="5"/>
      <dgm:spPr/>
    </dgm:pt>
    <dgm:pt modelId="{BD00B824-58B9-4270-AC36-F308A731A7DA}" type="pres">
      <dgm:prSet presAssocID="{D96EFC96-B4B1-45AD-B617-87F794AF693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13731A30-EB88-46CF-9624-73FF81CF9008}" type="pres">
      <dgm:prSet presAssocID="{D96EFC96-B4B1-45AD-B617-87F794AF693A}" presName="spaceRect" presStyleCnt="0"/>
      <dgm:spPr/>
    </dgm:pt>
    <dgm:pt modelId="{7D62D491-7552-4F76-9704-720F050B63E4}" type="pres">
      <dgm:prSet presAssocID="{D96EFC96-B4B1-45AD-B617-87F794AF693A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7639C100-F239-844E-9800-A47200664FAB}" type="presOf" srcId="{1394DD43-BDBB-1340-94E8-7550C4FCC8B6}" destId="{60EA49C0-7857-BF45-9BC1-7969A0B3F5BF}" srcOrd="0" destOrd="0" presId="urn:microsoft.com/office/officeart/2018/2/layout/IconVerticalSolidList"/>
    <dgm:cxn modelId="{77E7681A-B6DA-F24B-BFE9-BB5F635DFB1C}" type="presOf" srcId="{12FF4F56-A30C-486F-A13A-703E0AE07FEA}" destId="{10CF9378-59AB-4780-B4ED-9B2EFDFD8506}" srcOrd="0" destOrd="0" presId="urn:microsoft.com/office/officeart/2018/2/layout/IconVerticalSolidList"/>
    <dgm:cxn modelId="{0BE83021-D4E7-F246-B8CC-322519BADDAA}" type="presOf" srcId="{3978DE17-E913-4A00-B173-1CE7E524DD79}" destId="{DB45545B-6BAF-46DE-ABBA-ACF61697EE5C}" srcOrd="0" destOrd="0" presId="urn:microsoft.com/office/officeart/2018/2/layout/IconVerticalSolidList"/>
    <dgm:cxn modelId="{5E735A37-7952-D949-9C80-D27E75A7EF32}" type="presOf" srcId="{D96EFC96-B4B1-45AD-B617-87F794AF693A}" destId="{7D62D491-7552-4F76-9704-720F050B63E4}" srcOrd="0" destOrd="0" presId="urn:microsoft.com/office/officeart/2018/2/layout/IconVerticalSolidList"/>
    <dgm:cxn modelId="{FB43B33D-816A-46B9-9753-AE9F8935C176}" type="presOf" srcId="{41B1F1A2-3E9C-46FC-845F-5B6A95170769}" destId="{EE348B55-1FBD-4F5A-B699-96BE1E0A558E}" srcOrd="0" destOrd="0" presId="urn:microsoft.com/office/officeart/2018/2/layout/IconVerticalSolidList"/>
    <dgm:cxn modelId="{1B04B242-5232-2641-A2F8-FCA1F9B43588}" srcId="{3978DE17-E913-4A00-B173-1CE7E524DD79}" destId="{387BEDCC-C56D-A247-ABC9-86EB787B73B7}" srcOrd="1" destOrd="0" parTransId="{031671FF-09BD-134F-BE1F-B794518061EA}" sibTransId="{C84AAB50-984B-6640-BA61-0C44FFFC09E6}"/>
    <dgm:cxn modelId="{6A13864B-664B-7142-A350-D079A8B374B9}" type="presOf" srcId="{67151426-2B10-49BF-913D-5364D78F402D}" destId="{7BED479E-5F5F-4287-8D36-E7D364B3118F}" srcOrd="0" destOrd="0" presId="urn:microsoft.com/office/officeart/2018/2/layout/IconVerticalSolidList"/>
    <dgm:cxn modelId="{A10C825F-C9D2-A343-89CD-1A2F38E65E28}" type="presOf" srcId="{B6C67373-3014-4089-8C84-F29D31C15A4A}" destId="{5BB8FB32-081A-4075-8C8D-AD159F36143C}" srcOrd="0" destOrd="0" presId="urn:microsoft.com/office/officeart/2018/2/layout/IconVerticalSolidList"/>
    <dgm:cxn modelId="{BADDC96A-1AF3-4285-80A5-D07B30CAF16C}" srcId="{41B1F1A2-3E9C-46FC-845F-5B6A95170769}" destId="{3978DE17-E913-4A00-B173-1CE7E524DD79}" srcOrd="3" destOrd="0" parTransId="{6909B372-1B57-402B-B4DF-C107865FCBCB}" sibTransId="{B227E516-5C7B-44C9-9280-44CF4AA73A83}"/>
    <dgm:cxn modelId="{79EFF371-BC55-2049-A3A9-EDA5FD979646}" type="presOf" srcId="{86B741F5-4EF1-A64F-92D6-84D1A87B2F7C}" destId="{DCC15C8E-C408-6C48-9DBB-2BC9C298EF30}" srcOrd="0" destOrd="0" presId="urn:microsoft.com/office/officeart/2018/2/layout/IconVerticalSolidList"/>
    <dgm:cxn modelId="{BD5D3574-02F5-F142-99B8-6BB573FCC17C}" type="presOf" srcId="{387BEDCC-C56D-A247-ABC9-86EB787B73B7}" destId="{DCC15C8E-C408-6C48-9DBB-2BC9C298EF30}" srcOrd="0" destOrd="1" presId="urn:microsoft.com/office/officeart/2018/2/layout/IconVerticalSolidList"/>
    <dgm:cxn modelId="{39F3D67C-90F3-BD42-981E-B254754CA2C1}" srcId="{3978DE17-E913-4A00-B173-1CE7E524DD79}" destId="{86B741F5-4EF1-A64F-92D6-84D1A87B2F7C}" srcOrd="0" destOrd="0" parTransId="{6D26557E-D26B-4B48-BC1D-DDA34A40FF40}" sibTransId="{8AEC0B18-D2BA-8B4E-B785-0CC53158D47F}"/>
    <dgm:cxn modelId="{4F7A2E81-2B45-6043-8E26-1C13B4F7831E}" srcId="{12FF4F56-A30C-486F-A13A-703E0AE07FEA}" destId="{CC5310B9-D8D0-424A-BE23-BB1D3B9CFE7A}" srcOrd="0" destOrd="0" parTransId="{7910ED61-1D96-FA4B-85DC-09DF8D36DF61}" sibTransId="{8F9294FF-B4BB-D14C-9ADE-714D79B2D3D0}"/>
    <dgm:cxn modelId="{F598019A-9665-0D4A-AF28-91473A9306F6}" type="presOf" srcId="{CC5310B9-D8D0-424A-BE23-BB1D3B9CFE7A}" destId="{7CD546C7-897A-534B-9842-61C3D955B17F}" srcOrd="0" destOrd="0" presId="urn:microsoft.com/office/officeart/2018/2/layout/IconVerticalSolidList"/>
    <dgm:cxn modelId="{161908C8-9F5F-4B91-91F3-915E9D87A125}" srcId="{41B1F1A2-3E9C-46FC-845F-5B6A95170769}" destId="{12FF4F56-A30C-486F-A13A-703E0AE07FEA}" srcOrd="1" destOrd="0" parTransId="{2EFF4F4E-ACF4-4A65-BBA4-14453F5EA874}" sibTransId="{476D4704-C4DE-4878-8F95-0C15D26B1C73}"/>
    <dgm:cxn modelId="{73A653C8-A3BA-4CBE-A7B3-ABED1DA220D2}" srcId="{41B1F1A2-3E9C-46FC-845F-5B6A95170769}" destId="{D96EFC96-B4B1-45AD-B617-87F794AF693A}" srcOrd="4" destOrd="0" parTransId="{E5D924E3-0940-4C3A-8237-961FD75A8B39}" sibTransId="{F818C11C-B767-400E-98A0-E51D1135399B}"/>
    <dgm:cxn modelId="{60ABCFDD-4C03-4FF4-825F-1256119290B9}" srcId="{41B1F1A2-3E9C-46FC-845F-5B6A95170769}" destId="{67151426-2B10-49BF-913D-5364D78F402D}" srcOrd="2" destOrd="0" parTransId="{EE237D05-A2B8-4976-8962-54FA9EF94105}" sibTransId="{55CEFA13-2A47-46CB-A674-940165E23E82}"/>
    <dgm:cxn modelId="{5C9CB8E6-CDD8-D540-B4A6-E5BC970E0E3F}" srcId="{67151426-2B10-49BF-913D-5364D78F402D}" destId="{1394DD43-BDBB-1340-94E8-7550C4FCC8B6}" srcOrd="0" destOrd="0" parTransId="{0C215C8F-EC19-F64A-B9D6-4B613431ACCC}" sibTransId="{66EAF7E0-EB24-7142-9BFB-2B18FE4C838F}"/>
    <dgm:cxn modelId="{A09509E8-8379-4994-9E32-0A0613A4995C}" srcId="{41B1F1A2-3E9C-46FC-845F-5B6A95170769}" destId="{B6C67373-3014-4089-8C84-F29D31C15A4A}" srcOrd="0" destOrd="0" parTransId="{FE9A26AD-832A-404E-A75A-2D564EF72329}" sibTransId="{144FD095-AC37-44FB-AFFA-8CD24DC87FF1}"/>
    <dgm:cxn modelId="{42691C70-E174-6B43-B034-AEE436E3FBE9}" type="presParOf" srcId="{EE348B55-1FBD-4F5A-B699-96BE1E0A558E}" destId="{D2F59196-2E38-4306-95C5-2028813E3007}" srcOrd="0" destOrd="0" presId="urn:microsoft.com/office/officeart/2018/2/layout/IconVerticalSolidList"/>
    <dgm:cxn modelId="{4F0F5AEC-F528-A24C-AC62-163FAA1743A8}" type="presParOf" srcId="{D2F59196-2E38-4306-95C5-2028813E3007}" destId="{FE1C9670-2551-46D5-87DB-1BCEE7CF86B6}" srcOrd="0" destOrd="0" presId="urn:microsoft.com/office/officeart/2018/2/layout/IconVerticalSolidList"/>
    <dgm:cxn modelId="{D04BB67D-FEEE-E748-BC63-B81AFC36244B}" type="presParOf" srcId="{D2F59196-2E38-4306-95C5-2028813E3007}" destId="{2148137D-CE98-4DBC-B926-DF62EC6460DA}" srcOrd="1" destOrd="0" presId="urn:microsoft.com/office/officeart/2018/2/layout/IconVerticalSolidList"/>
    <dgm:cxn modelId="{677D9F47-55D0-2B47-8143-69F99E998464}" type="presParOf" srcId="{D2F59196-2E38-4306-95C5-2028813E3007}" destId="{5C15C684-ED7A-4410-93D7-E330AD59E3D0}" srcOrd="2" destOrd="0" presId="urn:microsoft.com/office/officeart/2018/2/layout/IconVerticalSolidList"/>
    <dgm:cxn modelId="{6AA19D7A-4302-F64C-A350-7C303A53E249}" type="presParOf" srcId="{D2F59196-2E38-4306-95C5-2028813E3007}" destId="{5BB8FB32-081A-4075-8C8D-AD159F36143C}" srcOrd="3" destOrd="0" presId="urn:microsoft.com/office/officeart/2018/2/layout/IconVerticalSolidList"/>
    <dgm:cxn modelId="{714F944B-8C73-C04C-B3D2-B73E4D6E10BA}" type="presParOf" srcId="{EE348B55-1FBD-4F5A-B699-96BE1E0A558E}" destId="{ED323580-FCE4-4F6E-9896-E648494A326D}" srcOrd="1" destOrd="0" presId="urn:microsoft.com/office/officeart/2018/2/layout/IconVerticalSolidList"/>
    <dgm:cxn modelId="{350EE4F0-3CF3-8C49-8735-A1B2E03DB4E2}" type="presParOf" srcId="{EE348B55-1FBD-4F5A-B699-96BE1E0A558E}" destId="{51400D9B-BDA9-4E32-B6F4-05523017E918}" srcOrd="2" destOrd="0" presId="urn:microsoft.com/office/officeart/2018/2/layout/IconVerticalSolidList"/>
    <dgm:cxn modelId="{8E2776F5-88F6-3D4A-8140-19F1694662C3}" type="presParOf" srcId="{51400D9B-BDA9-4E32-B6F4-05523017E918}" destId="{A685511A-B404-4A5E-AC2F-4BD1BC00A327}" srcOrd="0" destOrd="0" presId="urn:microsoft.com/office/officeart/2018/2/layout/IconVerticalSolidList"/>
    <dgm:cxn modelId="{7E2C4AA8-65BA-2343-922A-D0546F93605C}" type="presParOf" srcId="{51400D9B-BDA9-4E32-B6F4-05523017E918}" destId="{E3B8C7EC-8F5F-4274-B935-0AD2BBB04C17}" srcOrd="1" destOrd="0" presId="urn:microsoft.com/office/officeart/2018/2/layout/IconVerticalSolidList"/>
    <dgm:cxn modelId="{8CF25C48-2FE5-1243-8C2A-00034B92FE68}" type="presParOf" srcId="{51400D9B-BDA9-4E32-B6F4-05523017E918}" destId="{EDDA88B0-D58A-472F-800C-3EFF8D8982E7}" srcOrd="2" destOrd="0" presId="urn:microsoft.com/office/officeart/2018/2/layout/IconVerticalSolidList"/>
    <dgm:cxn modelId="{817E7533-4401-C94A-9D8A-272811CA4E38}" type="presParOf" srcId="{51400D9B-BDA9-4E32-B6F4-05523017E918}" destId="{10CF9378-59AB-4780-B4ED-9B2EFDFD8506}" srcOrd="3" destOrd="0" presId="urn:microsoft.com/office/officeart/2018/2/layout/IconVerticalSolidList"/>
    <dgm:cxn modelId="{305A6388-3C87-8646-ACD7-16F28C2DF01F}" type="presParOf" srcId="{51400D9B-BDA9-4E32-B6F4-05523017E918}" destId="{7CD546C7-897A-534B-9842-61C3D955B17F}" srcOrd="4" destOrd="0" presId="urn:microsoft.com/office/officeart/2018/2/layout/IconVerticalSolidList"/>
    <dgm:cxn modelId="{1C1B2A9E-838A-A746-98A8-4850CA21A3A3}" type="presParOf" srcId="{EE348B55-1FBD-4F5A-B699-96BE1E0A558E}" destId="{647DF1E6-9D26-4529-BDEF-FFDDFA5D41EB}" srcOrd="3" destOrd="0" presId="urn:microsoft.com/office/officeart/2018/2/layout/IconVerticalSolidList"/>
    <dgm:cxn modelId="{06D0B622-B490-B64B-A2D8-A6A201C0C3F2}" type="presParOf" srcId="{EE348B55-1FBD-4F5A-B699-96BE1E0A558E}" destId="{F6627B4D-3A48-430A-AE8B-0325F209F193}" srcOrd="4" destOrd="0" presId="urn:microsoft.com/office/officeart/2018/2/layout/IconVerticalSolidList"/>
    <dgm:cxn modelId="{A1B7AF91-D8A1-0048-835C-5A93409C62F7}" type="presParOf" srcId="{F6627B4D-3A48-430A-AE8B-0325F209F193}" destId="{D1A4CF83-846F-4B2D-AAD3-456A743E14BD}" srcOrd="0" destOrd="0" presId="urn:microsoft.com/office/officeart/2018/2/layout/IconVerticalSolidList"/>
    <dgm:cxn modelId="{01E42F8A-7195-E04D-801A-4EC8D43A57E8}" type="presParOf" srcId="{F6627B4D-3A48-430A-AE8B-0325F209F193}" destId="{4F4D3B86-821E-4D87-9885-8B80D6F287D4}" srcOrd="1" destOrd="0" presId="urn:microsoft.com/office/officeart/2018/2/layout/IconVerticalSolidList"/>
    <dgm:cxn modelId="{99E9C9C5-6035-6245-92C0-F4308C26CD5E}" type="presParOf" srcId="{F6627B4D-3A48-430A-AE8B-0325F209F193}" destId="{016E885C-E38F-4E0F-9C12-AEFFCDB7C7BF}" srcOrd="2" destOrd="0" presId="urn:microsoft.com/office/officeart/2018/2/layout/IconVerticalSolidList"/>
    <dgm:cxn modelId="{F3A0F527-4D46-4944-B885-D7322C7C48D4}" type="presParOf" srcId="{F6627B4D-3A48-430A-AE8B-0325F209F193}" destId="{7BED479E-5F5F-4287-8D36-E7D364B3118F}" srcOrd="3" destOrd="0" presId="urn:microsoft.com/office/officeart/2018/2/layout/IconVerticalSolidList"/>
    <dgm:cxn modelId="{B332F490-A736-5A42-9A46-59A424FDCD4F}" type="presParOf" srcId="{F6627B4D-3A48-430A-AE8B-0325F209F193}" destId="{60EA49C0-7857-BF45-9BC1-7969A0B3F5BF}" srcOrd="4" destOrd="0" presId="urn:microsoft.com/office/officeart/2018/2/layout/IconVerticalSolidList"/>
    <dgm:cxn modelId="{D77B68CE-0816-D84B-A7C2-26BEF38388E8}" type="presParOf" srcId="{EE348B55-1FBD-4F5A-B699-96BE1E0A558E}" destId="{0B812FCC-13A7-4985-9ACF-D798D05D8E6C}" srcOrd="5" destOrd="0" presId="urn:microsoft.com/office/officeart/2018/2/layout/IconVerticalSolidList"/>
    <dgm:cxn modelId="{8FCCB3B9-2672-8542-8BF1-5268B1341B73}" type="presParOf" srcId="{EE348B55-1FBD-4F5A-B699-96BE1E0A558E}" destId="{56E26BDE-30B1-4434-9145-7E911699D550}" srcOrd="6" destOrd="0" presId="urn:microsoft.com/office/officeart/2018/2/layout/IconVerticalSolidList"/>
    <dgm:cxn modelId="{60513B39-45C4-3544-8492-A86F9AE614CC}" type="presParOf" srcId="{56E26BDE-30B1-4434-9145-7E911699D550}" destId="{F3143F46-43B2-45BA-890E-D240D1101ED3}" srcOrd="0" destOrd="0" presId="urn:microsoft.com/office/officeart/2018/2/layout/IconVerticalSolidList"/>
    <dgm:cxn modelId="{760131CD-4807-3A47-A0B5-3D7A556D9925}" type="presParOf" srcId="{56E26BDE-30B1-4434-9145-7E911699D550}" destId="{9267C370-A0FD-4F8A-9350-8E78BD906ECD}" srcOrd="1" destOrd="0" presId="urn:microsoft.com/office/officeart/2018/2/layout/IconVerticalSolidList"/>
    <dgm:cxn modelId="{E8645D40-DC10-4A46-AFA7-EEE97D3C492D}" type="presParOf" srcId="{56E26BDE-30B1-4434-9145-7E911699D550}" destId="{66811C20-2BE8-4F16-8AB4-BB93512B9B02}" srcOrd="2" destOrd="0" presId="urn:microsoft.com/office/officeart/2018/2/layout/IconVerticalSolidList"/>
    <dgm:cxn modelId="{B8A8151B-31C8-FF41-A9D5-C25A42678434}" type="presParOf" srcId="{56E26BDE-30B1-4434-9145-7E911699D550}" destId="{DB45545B-6BAF-46DE-ABBA-ACF61697EE5C}" srcOrd="3" destOrd="0" presId="urn:microsoft.com/office/officeart/2018/2/layout/IconVerticalSolidList"/>
    <dgm:cxn modelId="{CDE5CE74-71F2-6445-B9E5-85792FF775A5}" type="presParOf" srcId="{56E26BDE-30B1-4434-9145-7E911699D550}" destId="{DCC15C8E-C408-6C48-9DBB-2BC9C298EF30}" srcOrd="4" destOrd="0" presId="urn:microsoft.com/office/officeart/2018/2/layout/IconVerticalSolidList"/>
    <dgm:cxn modelId="{5F92F95F-5EAA-864A-8070-EFB0AF4A3426}" type="presParOf" srcId="{EE348B55-1FBD-4F5A-B699-96BE1E0A558E}" destId="{EE447A6B-21D8-4D7D-9F37-9D5FF61E1B45}" srcOrd="7" destOrd="0" presId="urn:microsoft.com/office/officeart/2018/2/layout/IconVerticalSolidList"/>
    <dgm:cxn modelId="{DBCAEB9C-439D-6B42-8EC8-5C0E56EE9D7E}" type="presParOf" srcId="{EE348B55-1FBD-4F5A-B699-96BE1E0A558E}" destId="{41A91989-733B-434E-ADE3-DC49D3FF20CE}" srcOrd="8" destOrd="0" presId="urn:microsoft.com/office/officeart/2018/2/layout/IconVerticalSolidList"/>
    <dgm:cxn modelId="{72D048E7-1B5E-DE45-9DAA-70F637B05FF3}" type="presParOf" srcId="{41A91989-733B-434E-ADE3-DC49D3FF20CE}" destId="{4EA70A60-A668-44D6-949B-DE47561AAB5F}" srcOrd="0" destOrd="0" presId="urn:microsoft.com/office/officeart/2018/2/layout/IconVerticalSolidList"/>
    <dgm:cxn modelId="{F7D1857E-7CC1-4A4A-B7F7-147AE439A146}" type="presParOf" srcId="{41A91989-733B-434E-ADE3-DC49D3FF20CE}" destId="{BD00B824-58B9-4270-AC36-F308A731A7DA}" srcOrd="1" destOrd="0" presId="urn:microsoft.com/office/officeart/2018/2/layout/IconVerticalSolidList"/>
    <dgm:cxn modelId="{94C49C29-5C59-5F42-B84A-48C04F1640A5}" type="presParOf" srcId="{41A91989-733B-434E-ADE3-DC49D3FF20CE}" destId="{13731A30-EB88-46CF-9624-73FF81CF9008}" srcOrd="2" destOrd="0" presId="urn:microsoft.com/office/officeart/2018/2/layout/IconVerticalSolidList"/>
    <dgm:cxn modelId="{679E6513-B8EE-3744-B74F-CBB9A07AC02D}" type="presParOf" srcId="{41A91989-733B-434E-ADE3-DC49D3FF20CE}" destId="{7D62D491-7552-4F76-9704-720F050B63E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3C899-E780-8640-99F5-089E488DD191}">
      <dsp:nvSpPr>
        <dsp:cNvPr id="0" name=""/>
        <dsp:cNvSpPr/>
      </dsp:nvSpPr>
      <dsp:spPr>
        <a:xfrm>
          <a:off x="0" y="2941490"/>
          <a:ext cx="4629150" cy="19299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Attenuation of this inflammatory response may decrease sequelae such as…</a:t>
          </a:r>
        </a:p>
      </dsp:txBody>
      <dsp:txXfrm>
        <a:off x="0" y="2941490"/>
        <a:ext cx="4629150" cy="1042165"/>
      </dsp:txXfrm>
    </dsp:sp>
    <dsp:sp modelId="{E978353E-7233-3F47-B77C-3BCCA1B709BF}">
      <dsp:nvSpPr>
        <dsp:cNvPr id="0" name=""/>
        <dsp:cNvSpPr/>
      </dsp:nvSpPr>
      <dsp:spPr>
        <a:xfrm>
          <a:off x="565" y="3945057"/>
          <a:ext cx="925603" cy="8877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Cerebral edema</a:t>
          </a:r>
        </a:p>
      </dsp:txBody>
      <dsp:txXfrm>
        <a:off x="565" y="3945057"/>
        <a:ext cx="925603" cy="887770"/>
      </dsp:txXfrm>
    </dsp:sp>
    <dsp:sp modelId="{16F94DB8-F386-8944-80E5-4B2C396A4939}">
      <dsp:nvSpPr>
        <dsp:cNvPr id="0" name=""/>
        <dsp:cNvSpPr/>
      </dsp:nvSpPr>
      <dsp:spPr>
        <a:xfrm>
          <a:off x="926169" y="3945057"/>
          <a:ext cx="925603" cy="8877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Increased ICP</a:t>
          </a:r>
        </a:p>
      </dsp:txBody>
      <dsp:txXfrm>
        <a:off x="926169" y="3945057"/>
        <a:ext cx="925603" cy="887770"/>
      </dsp:txXfrm>
    </dsp:sp>
    <dsp:sp modelId="{E2E9783C-8ED0-2B43-B02C-23324945A0B5}">
      <dsp:nvSpPr>
        <dsp:cNvPr id="0" name=""/>
        <dsp:cNvSpPr/>
      </dsp:nvSpPr>
      <dsp:spPr>
        <a:xfrm>
          <a:off x="1851773" y="3945057"/>
          <a:ext cx="925603" cy="8877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Altered cerebral BF</a:t>
          </a:r>
        </a:p>
      </dsp:txBody>
      <dsp:txXfrm>
        <a:off x="1851773" y="3945057"/>
        <a:ext cx="925603" cy="887770"/>
      </dsp:txXfrm>
    </dsp:sp>
    <dsp:sp modelId="{9DF63AF6-71DC-EA42-9B91-10735B060A97}">
      <dsp:nvSpPr>
        <dsp:cNvPr id="0" name=""/>
        <dsp:cNvSpPr/>
      </dsp:nvSpPr>
      <dsp:spPr>
        <a:xfrm>
          <a:off x="2777376" y="3945057"/>
          <a:ext cx="925603" cy="8877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Cerebral vasculitis</a:t>
          </a:r>
        </a:p>
      </dsp:txBody>
      <dsp:txXfrm>
        <a:off x="2777376" y="3945057"/>
        <a:ext cx="925603" cy="887770"/>
      </dsp:txXfrm>
    </dsp:sp>
    <dsp:sp modelId="{1AD6DE5F-C207-2846-AF9E-B2EB0DEDD1D3}">
      <dsp:nvSpPr>
        <dsp:cNvPr id="0" name=""/>
        <dsp:cNvSpPr/>
      </dsp:nvSpPr>
      <dsp:spPr>
        <a:xfrm>
          <a:off x="3702980" y="3945057"/>
          <a:ext cx="925603" cy="8877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15240" rIns="85344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Neuronal injury</a:t>
          </a:r>
        </a:p>
      </dsp:txBody>
      <dsp:txXfrm>
        <a:off x="3702980" y="3945057"/>
        <a:ext cx="925603" cy="887770"/>
      </dsp:txXfrm>
    </dsp:sp>
    <dsp:sp modelId="{76115883-A1E5-8A4F-A8A0-CAC59E8D7D28}">
      <dsp:nvSpPr>
        <dsp:cNvPr id="0" name=""/>
        <dsp:cNvSpPr/>
      </dsp:nvSpPr>
      <dsp:spPr>
        <a:xfrm rot="10800000">
          <a:off x="0" y="2197"/>
          <a:ext cx="4629150" cy="296824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The </a:t>
          </a:r>
          <a:r>
            <a:rPr lang="en-US" sz="1800" u="sng" kern="1200" dirty="0"/>
            <a:t>subarachnoid space inflammatory response</a:t>
          </a:r>
          <a:r>
            <a:rPr lang="en-US" sz="1800" u="none" kern="1200" dirty="0"/>
            <a:t> </a:t>
          </a:r>
          <a:r>
            <a:rPr lang="en-US" sz="1800" kern="1200" dirty="0"/>
            <a:t>during bacterial meningitis is a MAJOR factor contributing to morbidity and mortality!</a:t>
          </a:r>
        </a:p>
      </dsp:txBody>
      <dsp:txXfrm rot="10800000">
        <a:off x="0" y="2197"/>
        <a:ext cx="4629150" cy="1928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1C9670-2551-46D5-87DB-1BCEE7CF86B6}">
      <dsp:nvSpPr>
        <dsp:cNvPr id="0" name=""/>
        <dsp:cNvSpPr/>
      </dsp:nvSpPr>
      <dsp:spPr>
        <a:xfrm>
          <a:off x="0" y="3399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8137D-CE98-4DBC-B926-DF62EC6460DA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8FB32-081A-4075-8C8D-AD159F36143C}">
      <dsp:nvSpPr>
        <dsp:cNvPr id="0" name=""/>
        <dsp:cNvSpPr/>
      </dsp:nvSpPr>
      <dsp:spPr>
        <a:xfrm>
          <a:off x="836323" y="3399"/>
          <a:ext cx="3549015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ABCs!</a:t>
          </a:r>
        </a:p>
      </dsp:txBody>
      <dsp:txXfrm>
        <a:off x="836323" y="3399"/>
        <a:ext cx="3549015" cy="724089"/>
      </dsp:txXfrm>
    </dsp:sp>
    <dsp:sp modelId="{F6491527-EBF0-204C-BC02-2C32EF9C2283}">
      <dsp:nvSpPr>
        <dsp:cNvPr id="0" name=""/>
        <dsp:cNvSpPr/>
      </dsp:nvSpPr>
      <dsp:spPr>
        <a:xfrm>
          <a:off x="4385338" y="3399"/>
          <a:ext cx="350136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Treat </a:t>
          </a:r>
          <a:r>
            <a:rPr lang="en-US" sz="1800" kern="1200" dirty="0" err="1"/>
            <a:t>til</a:t>
          </a:r>
          <a:r>
            <a:rPr lang="en-US" sz="1800" kern="1200" dirty="0"/>
            <a:t> it stops (</a:t>
          </a:r>
          <a:r>
            <a:rPr lang="en-US" sz="1800" kern="1200" dirty="0" err="1"/>
            <a:t>tx</a:t>
          </a:r>
          <a:r>
            <a:rPr lang="en-US" sz="1800" kern="1200" dirty="0"/>
            <a:t> on next </a:t>
          </a:r>
          <a:r>
            <a:rPr lang="en-US" sz="1800" kern="1200" dirty="0" err="1"/>
            <a:t>pg</a:t>
          </a:r>
          <a:r>
            <a:rPr lang="en-US" sz="1800" kern="1200" dirty="0"/>
            <a:t>)</a:t>
          </a:r>
        </a:p>
      </dsp:txBody>
      <dsp:txXfrm>
        <a:off x="4385338" y="3399"/>
        <a:ext cx="3501361" cy="724089"/>
      </dsp:txXfrm>
    </dsp:sp>
    <dsp:sp modelId="{A685511A-B404-4A5E-AC2F-4BD1BC00A327}">
      <dsp:nvSpPr>
        <dsp:cNvPr id="0" name=""/>
        <dsp:cNvSpPr/>
      </dsp:nvSpPr>
      <dsp:spPr>
        <a:xfrm>
          <a:off x="0" y="908511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B8C7EC-8F5F-4274-B935-0AD2BBB04C17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CF9378-59AB-4780-B4ED-9B2EFDFD8506}">
      <dsp:nvSpPr>
        <dsp:cNvPr id="0" name=""/>
        <dsp:cNvSpPr/>
      </dsp:nvSpPr>
      <dsp:spPr>
        <a:xfrm>
          <a:off x="836323" y="908511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STAT EEG</a:t>
          </a:r>
        </a:p>
      </dsp:txBody>
      <dsp:txXfrm>
        <a:off x="836323" y="908511"/>
        <a:ext cx="7050376" cy="724089"/>
      </dsp:txXfrm>
    </dsp:sp>
    <dsp:sp modelId="{F3143F46-43B2-45BA-890E-D240D1101ED3}">
      <dsp:nvSpPr>
        <dsp:cNvPr id="0" name=""/>
        <dsp:cNvSpPr/>
      </dsp:nvSpPr>
      <dsp:spPr>
        <a:xfrm>
          <a:off x="0" y="1813624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7C370-A0FD-4F8A-9350-8E78BD906ECD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45545B-6BAF-46DE-ABBA-ACF61697EE5C}">
      <dsp:nvSpPr>
        <dsp:cNvPr id="0" name=""/>
        <dsp:cNvSpPr/>
      </dsp:nvSpPr>
      <dsp:spPr>
        <a:xfrm>
          <a:off x="836323" y="1813624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UDS, EtOH, med history</a:t>
          </a:r>
        </a:p>
      </dsp:txBody>
      <dsp:txXfrm>
        <a:off x="836323" y="1813624"/>
        <a:ext cx="7050376" cy="724089"/>
      </dsp:txXfrm>
    </dsp:sp>
    <dsp:sp modelId="{D1A4CF83-846F-4B2D-AAD3-456A743E14BD}">
      <dsp:nvSpPr>
        <dsp:cNvPr id="0" name=""/>
        <dsp:cNvSpPr/>
      </dsp:nvSpPr>
      <dsp:spPr>
        <a:xfrm>
          <a:off x="0" y="2718736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4D3B86-821E-4D87-9885-8B80D6F287D4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D479E-5F5F-4287-8D36-E7D364B3118F}">
      <dsp:nvSpPr>
        <dsp:cNvPr id="0" name=""/>
        <dsp:cNvSpPr/>
      </dsp:nvSpPr>
      <dsp:spPr>
        <a:xfrm>
          <a:off x="836323" y="2718736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Head imaging if stable enough</a:t>
          </a:r>
        </a:p>
      </dsp:txBody>
      <dsp:txXfrm>
        <a:off x="836323" y="2718736"/>
        <a:ext cx="7050376" cy="724089"/>
      </dsp:txXfrm>
    </dsp:sp>
    <dsp:sp modelId="{4EA70A60-A668-44D6-949B-DE47561AAB5F}">
      <dsp:nvSpPr>
        <dsp:cNvPr id="0" name=""/>
        <dsp:cNvSpPr/>
      </dsp:nvSpPr>
      <dsp:spPr>
        <a:xfrm>
          <a:off x="0" y="3623848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00B824-58B9-4270-AC36-F308A731A7DA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D491-7552-4F76-9704-720F050B63E4}">
      <dsp:nvSpPr>
        <dsp:cNvPr id="0" name=""/>
        <dsp:cNvSpPr/>
      </dsp:nvSpPr>
      <dsp:spPr>
        <a:xfrm>
          <a:off x="836323" y="3623848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Treat infection if thought to be cause</a:t>
          </a:r>
        </a:p>
      </dsp:txBody>
      <dsp:txXfrm>
        <a:off x="836323" y="3623848"/>
        <a:ext cx="7050376" cy="7240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1C9670-2551-46D5-87DB-1BCEE7CF86B6}">
      <dsp:nvSpPr>
        <dsp:cNvPr id="0" name=""/>
        <dsp:cNvSpPr/>
      </dsp:nvSpPr>
      <dsp:spPr>
        <a:xfrm>
          <a:off x="0" y="3399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8137D-CE98-4DBC-B926-DF62EC6460DA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8FB32-081A-4075-8C8D-AD159F36143C}">
      <dsp:nvSpPr>
        <dsp:cNvPr id="0" name=""/>
        <dsp:cNvSpPr/>
      </dsp:nvSpPr>
      <dsp:spPr>
        <a:xfrm>
          <a:off x="836323" y="3399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Stabilize! Don’t wait if high suspicion!</a:t>
          </a:r>
        </a:p>
      </dsp:txBody>
      <dsp:txXfrm>
        <a:off x="836323" y="3399"/>
        <a:ext cx="7050376" cy="724089"/>
      </dsp:txXfrm>
    </dsp:sp>
    <dsp:sp modelId="{A685511A-B404-4A5E-AC2F-4BD1BC00A327}">
      <dsp:nvSpPr>
        <dsp:cNvPr id="0" name=""/>
        <dsp:cNvSpPr/>
      </dsp:nvSpPr>
      <dsp:spPr>
        <a:xfrm>
          <a:off x="0" y="908511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B8C7EC-8F5F-4274-B935-0AD2BBB04C17}">
      <dsp:nvSpPr>
        <dsp:cNvPr id="0" name=""/>
        <dsp:cNvSpPr/>
      </dsp:nvSpPr>
      <dsp:spPr>
        <a:xfrm rot="10800000"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CF9378-59AB-4780-B4ED-9B2EFDFD8506}">
      <dsp:nvSpPr>
        <dsp:cNvPr id="0" name=""/>
        <dsp:cNvSpPr/>
      </dsp:nvSpPr>
      <dsp:spPr>
        <a:xfrm>
          <a:off x="836323" y="908511"/>
          <a:ext cx="3549015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If minor </a:t>
          </a:r>
          <a:r>
            <a:rPr lang="en-US" sz="1800" kern="1200" err="1"/>
            <a:t>sx</a:t>
          </a:r>
          <a:r>
            <a:rPr lang="en-US" sz="1800" kern="1200"/>
            <a:t> and imaging, no paraparesis</a:t>
          </a:r>
        </a:p>
      </dsp:txBody>
      <dsp:txXfrm>
        <a:off x="836323" y="908511"/>
        <a:ext cx="3549015" cy="724089"/>
      </dsp:txXfrm>
    </dsp:sp>
    <dsp:sp modelId="{7CD546C7-897A-534B-9842-61C3D955B17F}">
      <dsp:nvSpPr>
        <dsp:cNvPr id="0" name=""/>
        <dsp:cNvSpPr/>
      </dsp:nvSpPr>
      <dsp:spPr>
        <a:xfrm>
          <a:off x="4385338" y="908511"/>
          <a:ext cx="350136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Dex</a:t>
          </a:r>
          <a:r>
            <a:rPr lang="en-US" sz="1400" kern="1200" dirty="0"/>
            <a:t> 10mg IV x1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+4mg PO QID </a:t>
          </a:r>
          <a:r>
            <a:rPr lang="en-US" sz="1400" kern="1200" dirty="0">
              <a:sym typeface="Wingdings"/>
            </a:rPr>
            <a:t> taper to intervention</a:t>
          </a:r>
          <a:endParaRPr lang="en-US" sz="1400" kern="1200" dirty="0"/>
        </a:p>
      </dsp:txBody>
      <dsp:txXfrm>
        <a:off x="4385338" y="908511"/>
        <a:ext cx="3501361" cy="724089"/>
      </dsp:txXfrm>
    </dsp:sp>
    <dsp:sp modelId="{F3143F46-43B2-45BA-890E-D240D1101ED3}">
      <dsp:nvSpPr>
        <dsp:cNvPr id="0" name=""/>
        <dsp:cNvSpPr/>
      </dsp:nvSpPr>
      <dsp:spPr>
        <a:xfrm>
          <a:off x="0" y="1813624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7C370-A0FD-4F8A-9350-8E78BD906ECD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45545B-6BAF-46DE-ABBA-ACF61697EE5C}">
      <dsp:nvSpPr>
        <dsp:cNvPr id="0" name=""/>
        <dsp:cNvSpPr/>
      </dsp:nvSpPr>
      <dsp:spPr>
        <a:xfrm>
          <a:off x="836323" y="1813624"/>
          <a:ext cx="3549015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If major </a:t>
          </a:r>
          <a:r>
            <a:rPr lang="en-US" sz="1800" kern="1200" err="1"/>
            <a:t>sx</a:t>
          </a:r>
          <a:r>
            <a:rPr lang="en-US" sz="1800" kern="1200"/>
            <a:t> and imaging, and paralyzed</a:t>
          </a:r>
        </a:p>
      </dsp:txBody>
      <dsp:txXfrm>
        <a:off x="836323" y="1813624"/>
        <a:ext cx="3549015" cy="724089"/>
      </dsp:txXfrm>
    </dsp:sp>
    <dsp:sp modelId="{DCC15C8E-C408-6C48-9DBB-2BC9C298EF30}">
      <dsp:nvSpPr>
        <dsp:cNvPr id="0" name=""/>
        <dsp:cNvSpPr/>
      </dsp:nvSpPr>
      <dsp:spPr>
        <a:xfrm>
          <a:off x="4385338" y="1813624"/>
          <a:ext cx="350136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Dex 100mg IV x1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+24mg PO QID </a:t>
          </a:r>
          <a:r>
            <a:rPr lang="en-US" sz="1400" kern="1200">
              <a:sym typeface="Wingdings"/>
            </a:rPr>
            <a:t> taper to intervention</a:t>
          </a:r>
          <a:endParaRPr lang="en-US" sz="1400" kern="1200"/>
        </a:p>
      </dsp:txBody>
      <dsp:txXfrm>
        <a:off x="4385338" y="1813624"/>
        <a:ext cx="3501361" cy="724089"/>
      </dsp:txXfrm>
    </dsp:sp>
    <dsp:sp modelId="{D1A4CF83-846F-4B2D-AAD3-456A743E14BD}">
      <dsp:nvSpPr>
        <dsp:cNvPr id="0" name=""/>
        <dsp:cNvSpPr/>
      </dsp:nvSpPr>
      <dsp:spPr>
        <a:xfrm>
          <a:off x="0" y="2718736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4D3B86-821E-4D87-9885-8B80D6F287D4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D479E-5F5F-4287-8D36-E7D364B3118F}">
      <dsp:nvSpPr>
        <dsp:cNvPr id="0" name=""/>
        <dsp:cNvSpPr/>
      </dsp:nvSpPr>
      <dsp:spPr>
        <a:xfrm>
          <a:off x="836323" y="2718736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STAT NSGY CONSULT!!!</a:t>
          </a:r>
        </a:p>
      </dsp:txBody>
      <dsp:txXfrm>
        <a:off x="836323" y="2718736"/>
        <a:ext cx="7050376" cy="724089"/>
      </dsp:txXfrm>
    </dsp:sp>
    <dsp:sp modelId="{4EA70A60-A668-44D6-949B-DE47561AAB5F}">
      <dsp:nvSpPr>
        <dsp:cNvPr id="0" name=""/>
        <dsp:cNvSpPr/>
      </dsp:nvSpPr>
      <dsp:spPr>
        <a:xfrm>
          <a:off x="0" y="3623848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00B824-58B9-4270-AC36-F308A731A7DA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D491-7552-4F76-9704-720F050B63E4}">
      <dsp:nvSpPr>
        <dsp:cNvPr id="0" name=""/>
        <dsp:cNvSpPr/>
      </dsp:nvSpPr>
      <dsp:spPr>
        <a:xfrm>
          <a:off x="836323" y="3623848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Also, rad/</a:t>
          </a:r>
          <a:r>
            <a:rPr lang="en-US" sz="1800" kern="1200" dirty="0" err="1"/>
            <a:t>onc</a:t>
          </a:r>
          <a:r>
            <a:rPr lang="en-US" sz="1800" kern="1200" dirty="0"/>
            <a:t>!</a:t>
          </a:r>
        </a:p>
      </dsp:txBody>
      <dsp:txXfrm>
        <a:off x="836323" y="3623848"/>
        <a:ext cx="7050376" cy="7240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1C9670-2551-46D5-87DB-1BCEE7CF86B6}">
      <dsp:nvSpPr>
        <dsp:cNvPr id="0" name=""/>
        <dsp:cNvSpPr/>
      </dsp:nvSpPr>
      <dsp:spPr>
        <a:xfrm>
          <a:off x="0" y="3399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48137D-CE98-4DBC-B926-DF62EC6460DA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8FB32-081A-4075-8C8D-AD159F36143C}">
      <dsp:nvSpPr>
        <dsp:cNvPr id="0" name=""/>
        <dsp:cNvSpPr/>
      </dsp:nvSpPr>
      <dsp:spPr>
        <a:xfrm>
          <a:off x="836323" y="3399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ABCs!!!</a:t>
          </a:r>
        </a:p>
      </dsp:txBody>
      <dsp:txXfrm>
        <a:off x="836323" y="3399"/>
        <a:ext cx="7050376" cy="724089"/>
      </dsp:txXfrm>
    </dsp:sp>
    <dsp:sp modelId="{A685511A-B404-4A5E-AC2F-4BD1BC00A327}">
      <dsp:nvSpPr>
        <dsp:cNvPr id="0" name=""/>
        <dsp:cNvSpPr/>
      </dsp:nvSpPr>
      <dsp:spPr>
        <a:xfrm>
          <a:off x="0" y="908511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B8C7EC-8F5F-4274-B935-0AD2BBB04C17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CF9378-59AB-4780-B4ED-9B2EFDFD8506}">
      <dsp:nvSpPr>
        <dsp:cNvPr id="0" name=""/>
        <dsp:cNvSpPr/>
      </dsp:nvSpPr>
      <dsp:spPr>
        <a:xfrm>
          <a:off x="836323" y="908511"/>
          <a:ext cx="3549015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HOB 30 deg, hyperventilate?</a:t>
          </a:r>
        </a:p>
      </dsp:txBody>
      <dsp:txXfrm>
        <a:off x="836323" y="908511"/>
        <a:ext cx="3549015" cy="724089"/>
      </dsp:txXfrm>
    </dsp:sp>
    <dsp:sp modelId="{7CD546C7-897A-534B-9842-61C3D955B17F}">
      <dsp:nvSpPr>
        <dsp:cNvPr id="0" name=""/>
        <dsp:cNvSpPr/>
      </dsp:nvSpPr>
      <dsp:spPr>
        <a:xfrm>
          <a:off x="4385338" y="908511"/>
          <a:ext cx="350136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4385338" y="908511"/>
        <a:ext cx="3501361" cy="724089"/>
      </dsp:txXfrm>
    </dsp:sp>
    <dsp:sp modelId="{D1A4CF83-846F-4B2D-AAD3-456A743E14BD}">
      <dsp:nvSpPr>
        <dsp:cNvPr id="0" name=""/>
        <dsp:cNvSpPr/>
      </dsp:nvSpPr>
      <dsp:spPr>
        <a:xfrm>
          <a:off x="0" y="1813624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4D3B86-821E-4D87-9885-8B80D6F287D4}">
      <dsp:nvSpPr>
        <dsp:cNvPr id="0" name=""/>
        <dsp:cNvSpPr/>
      </dsp:nvSpPr>
      <dsp:spPr>
        <a:xfrm rot="10800000"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D479E-5F5F-4287-8D36-E7D364B3118F}">
      <dsp:nvSpPr>
        <dsp:cNvPr id="0" name=""/>
        <dsp:cNvSpPr/>
      </dsp:nvSpPr>
      <dsp:spPr>
        <a:xfrm>
          <a:off x="836323" y="1813624"/>
          <a:ext cx="3549015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HTS 23%, 30cc bolus;             3%, 50cc/</a:t>
          </a:r>
          <a:r>
            <a:rPr lang="en-US" sz="1800" kern="1200" dirty="0" err="1"/>
            <a:t>hr</a:t>
          </a:r>
          <a:r>
            <a:rPr lang="en-US" sz="1800" kern="1200" dirty="0"/>
            <a:t> x12 </a:t>
          </a:r>
          <a:r>
            <a:rPr lang="en-US" sz="1800" kern="1200" dirty="0" err="1"/>
            <a:t>hr</a:t>
          </a:r>
          <a:endParaRPr lang="en-US" sz="1800" kern="1200" dirty="0"/>
        </a:p>
      </dsp:txBody>
      <dsp:txXfrm>
        <a:off x="836323" y="1813624"/>
        <a:ext cx="3549015" cy="724089"/>
      </dsp:txXfrm>
    </dsp:sp>
    <dsp:sp modelId="{60EA49C0-7857-BF45-9BC1-7969A0B3F5BF}">
      <dsp:nvSpPr>
        <dsp:cNvPr id="0" name=""/>
        <dsp:cNvSpPr/>
      </dsp:nvSpPr>
      <dsp:spPr>
        <a:xfrm>
          <a:off x="4385338" y="1813624"/>
          <a:ext cx="350136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Goal Na 145-155</a:t>
          </a:r>
        </a:p>
      </dsp:txBody>
      <dsp:txXfrm>
        <a:off x="4385338" y="1813624"/>
        <a:ext cx="3501361" cy="724089"/>
      </dsp:txXfrm>
    </dsp:sp>
    <dsp:sp modelId="{F3143F46-43B2-45BA-890E-D240D1101ED3}">
      <dsp:nvSpPr>
        <dsp:cNvPr id="0" name=""/>
        <dsp:cNvSpPr/>
      </dsp:nvSpPr>
      <dsp:spPr>
        <a:xfrm>
          <a:off x="0" y="2718736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7C370-A0FD-4F8A-9350-8E78BD906ECD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45545B-6BAF-46DE-ABBA-ACF61697EE5C}">
      <dsp:nvSpPr>
        <dsp:cNvPr id="0" name=""/>
        <dsp:cNvSpPr/>
      </dsp:nvSpPr>
      <dsp:spPr>
        <a:xfrm>
          <a:off x="836323" y="2718736"/>
          <a:ext cx="3549015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Mannitol 100g bolus +      1g/kg </a:t>
          </a:r>
          <a:r>
            <a:rPr lang="en-US" sz="1800" kern="1200" dirty="0" err="1"/>
            <a:t>gtt</a:t>
          </a:r>
          <a:endParaRPr lang="en-US" sz="1800" kern="1200" dirty="0"/>
        </a:p>
      </dsp:txBody>
      <dsp:txXfrm>
        <a:off x="836323" y="2718736"/>
        <a:ext cx="3549015" cy="724089"/>
      </dsp:txXfrm>
    </dsp:sp>
    <dsp:sp modelId="{DCC15C8E-C408-6C48-9DBB-2BC9C298EF30}">
      <dsp:nvSpPr>
        <dsp:cNvPr id="0" name=""/>
        <dsp:cNvSpPr/>
      </dsp:nvSpPr>
      <dsp:spPr>
        <a:xfrm>
          <a:off x="4385338" y="2718736"/>
          <a:ext cx="350136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Contraindicated in hypotension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Contraindicated in anuria</a:t>
          </a:r>
        </a:p>
      </dsp:txBody>
      <dsp:txXfrm>
        <a:off x="4385338" y="2718736"/>
        <a:ext cx="3501361" cy="724089"/>
      </dsp:txXfrm>
    </dsp:sp>
    <dsp:sp modelId="{4EA70A60-A668-44D6-949B-DE47561AAB5F}">
      <dsp:nvSpPr>
        <dsp:cNvPr id="0" name=""/>
        <dsp:cNvSpPr/>
      </dsp:nvSpPr>
      <dsp:spPr>
        <a:xfrm>
          <a:off x="0" y="3623848"/>
          <a:ext cx="78867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00B824-58B9-4270-AC36-F308A731A7DA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D491-7552-4F76-9704-720F050B63E4}">
      <dsp:nvSpPr>
        <dsp:cNvPr id="0" name=""/>
        <dsp:cNvSpPr/>
      </dsp:nvSpPr>
      <dsp:spPr>
        <a:xfrm>
          <a:off x="836323" y="3623848"/>
          <a:ext cx="70503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STAT NSGY CONSULT!!!</a:t>
          </a:r>
        </a:p>
      </dsp:txBody>
      <dsp:txXfrm>
        <a:off x="836323" y="3623848"/>
        <a:ext cx="7050376" cy="7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1D465-1082-3540-AC04-497771583698}" type="datetimeFigureOut">
              <a:rPr lang="en-US" smtClean="0"/>
              <a:t>5/28/20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196FD-B5C6-3D47-8A1F-B8136600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mcrit.org/ibcc/status-epilepticus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mcrit.org/pulmcrit/five-pearls-for-the-dyspneic-patient-with-guillain-barre-syndrome-or-myasthenia-gravis/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 to IBCC chapter on status epilepticus: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https://emcrit.org/ibcc</a:t>
            </a:r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/status-epilepticus/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196FD-B5C6-3D47-8A1F-B81366004B9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40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Disclaimer: intubation should not be decided by numbers, but rather off of clinical picture, here is a link to a good article discussing respiratory failure in GBS and MG by Josh Farkas (</a:t>
            </a:r>
            <a:r>
              <a:rPr lang="en-US" dirty="0" err="1"/>
              <a:t>PulmCrit</a:t>
            </a:r>
            <a:r>
              <a:rPr lang="en-US" dirty="0"/>
              <a:t>).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https://emcrit.org/pulmcrit/five-pearls-for-the-dyspneic-patient-with-guillain-barre-syndrome-or-myasthenia-gravis/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1196FD-B5C6-3D47-8A1F-B81366004B9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509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8D34A-6275-204C-8B54-C45F3987B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BD8D91-0C5D-FF40-9D8E-42C34AA03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628EF-951C-2241-8584-405FF0E6B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EC470-FF65-4C4F-ADA1-D07E16A08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15268-EEF0-854B-B627-F410FEFA7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5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7AA57-544A-9A49-97BB-6FF8EA655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44D7B0-4CA8-7E46-BCFC-EFC3296895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06FE6-BC0C-1444-B9D2-5AAEFF8BD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51F70-C9DE-B642-91C8-396D3EA2A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2904B-1246-B345-A7BB-521053074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296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28CFF7-E55E-3647-BD24-E2B385CF1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D3614-D352-9A4A-AB88-17338F761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DEFF0-F8A7-B643-844A-43A57648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D706F-1F9B-B046-82D4-7BF96753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1F2DBE-9BE5-1A49-A643-163BCBC33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3873-9B92-3C4D-B2ED-6345F982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2DC32-653C-5D48-AE20-9D0E90675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C758D-2586-CE40-90BF-8C3FE0140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9D4D-57E0-8B4B-A285-B6B30563C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3D825-E29C-2944-A9E3-32D3EAD46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7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BEBD1-8911-9B47-B86E-4C4E413C9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1058E6-47E5-9248-9F47-6E4DDB0005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FCE2F-D97B-3446-9DF9-8A36F432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80A5-663A-5441-97A0-527FA954B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7BF78-E0D5-B44C-925D-0DEEFFC72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0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F192E-4969-5A4F-BDED-3D75C7CA3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18748-8F64-8443-A7DF-C19E2B973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C58F33-E6B0-264A-8AFB-421B9C92F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12E2F-8045-A641-94E7-450CBA965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645AD-23C8-8C41-AC25-2E58E34B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1234D-7066-FB45-B214-2EA09AAFF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3CB75-5728-E544-A5B3-0E56996E4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0FC716-6703-6449-8C63-FB1EFBEDF6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51F017-2FEF-D34E-BB5F-637E02EAA8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3E631E-BA7E-A84F-83D0-3EB6F2CBBB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8B65E5-6E78-9A41-9F08-90110503C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68C2B9-D650-9B41-9A9A-0440E56B0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FE6F60-E6E7-D543-8F84-A61876C5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C5FCC3-60A4-3649-8F86-023C07A75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5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94586-89D4-854F-8900-8954AF80F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DFEAD-7CD8-0D43-8AF2-1B48BD825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979E5F-6F28-354E-A715-55CE0456F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451891-00E9-9448-A973-0FBCBDCA7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28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152C5-760E-0840-9F1C-C40F7E21D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E1E90-9671-254E-8D2D-B8FAFB4BA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790E0-8401-9F46-B272-F83487E89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597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D833F-3C69-6E4B-9D34-94E61E2AE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E028D-201A-7A4A-98F0-D37A1A04E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4D8F77-6892-574B-AD19-2F4124520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F2025-6064-E64D-991F-9B219AC85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9C720-0D14-8A49-84FA-50DA32965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04A49-74D9-5B45-95AB-1470075FF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6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B9425-07FC-E04A-8273-A303CAF62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0D6E15-9441-DB4F-8628-CDE0E21D18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9802D-9F13-0E41-9B15-06078F505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36BA55-E060-2744-88D0-21376F3B1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0380FB-50AE-7444-A5AE-46D4DF9DD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7DD595-889D-8C42-828D-8927EFF79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51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94EAB5-C579-2149-82A6-EA9D3CDB2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D9DCB-57E9-8A40-889C-70443E88F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1B1D8-ECAD-7D49-86BD-7BE26C60CE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5598-3BD6-2849-8503-FB58EF4AD5FF}" type="datetimeFigureOut">
              <a:rPr lang="en-US" smtClean="0"/>
              <a:t>5/28/20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C51F8-CE15-CB4D-ACCB-655EE15E3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E7C36-C8AA-D640-A97F-65A831F24E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6F4D0-F4F4-D54B-93BC-B7C4A6647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1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6879BA19-8A19-A040-A358-67416017BE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20" b="16365"/>
          <a:stretch/>
        </p:blipFill>
        <p:spPr>
          <a:xfrm>
            <a:off x="2191711" y="3368564"/>
            <a:ext cx="4760578" cy="3153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628379"/>
            <a:ext cx="6858000" cy="2387600"/>
          </a:xfrm>
        </p:spPr>
        <p:txBody>
          <a:bodyPr/>
          <a:lstStyle/>
          <a:p>
            <a:r>
              <a:rPr lang="en-US" dirty="0" err="1"/>
              <a:t>Neuro</a:t>
            </a:r>
            <a:r>
              <a:rPr lang="en-US" dirty="0"/>
              <a:t> Emergencies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108054"/>
            <a:ext cx="6858000" cy="1655762"/>
          </a:xfrm>
        </p:spPr>
        <p:txBody>
          <a:bodyPr/>
          <a:lstStyle/>
          <a:p>
            <a:r>
              <a:rPr lang="en-US" dirty="0"/>
              <a:t>By Meredith Greer, MD</a:t>
            </a:r>
          </a:p>
        </p:txBody>
      </p:sp>
    </p:spTree>
    <p:extLst>
      <p:ext uri="{BB962C8B-B14F-4D97-AF65-F5344CB8AC3E}">
        <p14:creationId xmlns:p14="http://schemas.microsoft.com/office/powerpoint/2010/main" val="707629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– Identify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5572453" cy="4351338"/>
          </a:xfrm>
        </p:spPr>
        <p:txBody>
          <a:bodyPr/>
          <a:lstStyle/>
          <a:p>
            <a:r>
              <a:rPr lang="en-US" dirty="0"/>
              <a:t>&gt;1 seizure &gt;5 </a:t>
            </a:r>
            <a:r>
              <a:rPr lang="en-US" dirty="0" err="1"/>
              <a:t>mins</a:t>
            </a:r>
            <a:endParaRPr lang="en-US" dirty="0"/>
          </a:p>
          <a:p>
            <a:r>
              <a:rPr lang="en-US" dirty="0"/>
              <a:t>&gt;2 seizures w/ incomplete recovery of consciousness in between</a:t>
            </a:r>
          </a:p>
          <a:p>
            <a:r>
              <a:rPr lang="en-US" dirty="0"/>
              <a:t>Beware, non convulsive status!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EFA2C783-59AF-4149-9D4A-6301B509E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103" y="3970281"/>
            <a:ext cx="2879835" cy="287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47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Status – First things first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E18C42F-D87A-4744-A614-A755009A34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8349351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1268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–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Ativan 2-4mg q5min</a:t>
            </a:r>
          </a:p>
          <a:p>
            <a:r>
              <a:rPr lang="en-US" dirty="0"/>
              <a:t>If </a:t>
            </a:r>
            <a:r>
              <a:rPr lang="en-US" dirty="0" err="1"/>
              <a:t>sz</a:t>
            </a:r>
            <a:r>
              <a:rPr lang="en-US" dirty="0"/>
              <a:t> persist &gt;10 mins, load w/: 20mg/kg</a:t>
            </a:r>
          </a:p>
          <a:p>
            <a:pPr lvl="1"/>
            <a:r>
              <a:rPr lang="en-US" dirty="0" err="1"/>
              <a:t>Cerebyx</a:t>
            </a:r>
            <a:r>
              <a:rPr lang="en-US" dirty="0"/>
              <a:t> (</a:t>
            </a:r>
            <a:r>
              <a:rPr lang="en-US" dirty="0" err="1"/>
              <a:t>fosphenytoin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Dilantin (phenytoin)</a:t>
            </a:r>
          </a:p>
          <a:p>
            <a:pPr lvl="1"/>
            <a:r>
              <a:rPr lang="en-US" dirty="0"/>
              <a:t>Depakote (valproic acid)</a:t>
            </a:r>
          </a:p>
          <a:p>
            <a:pPr lvl="1"/>
            <a:r>
              <a:rPr lang="en-US" dirty="0"/>
              <a:t>Keppra (</a:t>
            </a:r>
            <a:r>
              <a:rPr lang="en-US" dirty="0" err="1"/>
              <a:t>leveteracitam</a:t>
            </a:r>
            <a:r>
              <a:rPr lang="en-US" dirty="0"/>
              <a:t>)</a:t>
            </a:r>
          </a:p>
        </p:txBody>
      </p:sp>
      <p:pic>
        <p:nvPicPr>
          <p:cNvPr id="5" name="Graphic 4" descr="Needle">
            <a:extLst>
              <a:ext uri="{FF2B5EF4-FFF2-40B4-BE49-F238E27FC236}">
                <a16:creationId xmlns:a16="http://schemas.microsoft.com/office/drawing/2014/main" id="{1446CBDA-C2B7-9A42-B75E-45370CD2B9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325491">
            <a:off x="6044697" y="5558166"/>
            <a:ext cx="1129862" cy="1129862"/>
          </a:xfrm>
          <a:prstGeom prst="rect">
            <a:avLst/>
          </a:prstGeom>
        </p:spPr>
      </p:pic>
      <p:pic>
        <p:nvPicPr>
          <p:cNvPr id="7" name="Graphic 6" descr="IV">
            <a:extLst>
              <a:ext uri="{FF2B5EF4-FFF2-40B4-BE49-F238E27FC236}">
                <a16:creationId xmlns:a16="http://schemas.microsoft.com/office/drawing/2014/main" id="{D1350B84-33EE-C74A-BC7B-7A5DCB9E8B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50419" y="5612032"/>
            <a:ext cx="1022131" cy="1022131"/>
          </a:xfrm>
          <a:prstGeom prst="rect">
            <a:avLst/>
          </a:prstGeom>
        </p:spPr>
      </p:pic>
      <p:pic>
        <p:nvPicPr>
          <p:cNvPr id="9" name="Graphic 8" descr="Line arrow Straight">
            <a:extLst>
              <a:ext uri="{FF2B5EF4-FFF2-40B4-BE49-F238E27FC236}">
                <a16:creationId xmlns:a16="http://schemas.microsoft.com/office/drawing/2014/main" id="{CC6786DB-B204-B14A-99C3-405CA88BB1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00000">
            <a:off x="7141779" y="5665897"/>
            <a:ext cx="67758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59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–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</a:t>
            </a:r>
            <a:r>
              <a:rPr lang="en-US" dirty="0" err="1"/>
              <a:t>sz</a:t>
            </a:r>
            <a:r>
              <a:rPr lang="en-US" dirty="0"/>
              <a:t> persist &gt;20 </a:t>
            </a:r>
            <a:r>
              <a:rPr lang="en-US" dirty="0" err="1"/>
              <a:t>mins</a:t>
            </a:r>
            <a:r>
              <a:rPr lang="en-US" dirty="0"/>
              <a:t>, start </a:t>
            </a:r>
            <a:r>
              <a:rPr lang="en-US" dirty="0" err="1"/>
              <a:t>gtt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Versed 0.2-0.4mg/kg bolus q5min to burst suppression</a:t>
            </a:r>
          </a:p>
          <a:p>
            <a:pPr lvl="2"/>
            <a:r>
              <a:rPr lang="en-US" dirty="0"/>
              <a:t>Can go up to 300mg/</a:t>
            </a:r>
            <a:r>
              <a:rPr lang="en-US" dirty="0" err="1"/>
              <a:t>hr</a:t>
            </a:r>
            <a:r>
              <a:rPr lang="en-US" dirty="0"/>
              <a:t> (3mg/kg/</a:t>
            </a:r>
            <a:r>
              <a:rPr lang="en-US" dirty="0" err="1"/>
              <a:t>hr</a:t>
            </a:r>
            <a:r>
              <a:rPr lang="en-US" dirty="0"/>
              <a:t>) – 100 is generally our limit</a:t>
            </a:r>
          </a:p>
          <a:p>
            <a:pPr lvl="1"/>
            <a:r>
              <a:rPr lang="en-US" dirty="0" err="1"/>
              <a:t>Propofol</a:t>
            </a:r>
            <a:r>
              <a:rPr lang="en-US" dirty="0"/>
              <a:t> 1-2mg/kg bolus q5min to burst suppression</a:t>
            </a:r>
          </a:p>
          <a:p>
            <a:pPr lvl="2"/>
            <a:r>
              <a:rPr lang="en-US" dirty="0"/>
              <a:t>Can go up to 25mg/kg/</a:t>
            </a:r>
            <a:r>
              <a:rPr lang="en-US" dirty="0" err="1"/>
              <a:t>hr</a:t>
            </a:r>
            <a:r>
              <a:rPr lang="en-US" dirty="0"/>
              <a:t> (unlikely to tolerate)</a:t>
            </a:r>
          </a:p>
          <a:p>
            <a:r>
              <a:rPr lang="en-US" dirty="0"/>
              <a:t>If </a:t>
            </a:r>
            <a:r>
              <a:rPr lang="en-US" dirty="0" err="1"/>
              <a:t>sz</a:t>
            </a:r>
            <a:r>
              <a:rPr lang="en-US" dirty="0"/>
              <a:t> persist &gt;60 mins, consider ketamine and then pentobarbital (or </a:t>
            </a:r>
            <a:r>
              <a:rPr lang="en-US" dirty="0" err="1"/>
              <a:t>phenobarb</a:t>
            </a:r>
            <a:r>
              <a:rPr lang="en-US" dirty="0"/>
              <a:t>)</a:t>
            </a:r>
          </a:p>
          <a:p>
            <a:r>
              <a:rPr lang="en-US" dirty="0"/>
              <a:t>A lot of times somewhere in here neuro will have added Vimpat (</a:t>
            </a:r>
            <a:r>
              <a:rPr lang="en-US" dirty="0" err="1"/>
              <a:t>lacosamide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Don’t forget to call neuro!!!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D35230AF-5407-7F47-B13A-2C375F291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740" y="4611034"/>
            <a:ext cx="2764220" cy="217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09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Spinal Cord Compression</a:t>
            </a:r>
          </a:p>
        </p:txBody>
      </p:sp>
    </p:spTree>
    <p:extLst>
      <p:ext uri="{BB962C8B-B14F-4D97-AF65-F5344CB8AC3E}">
        <p14:creationId xmlns:p14="http://schemas.microsoft.com/office/powerpoint/2010/main" val="1453903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Compression – Identify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Neck/back pain</a:t>
            </a:r>
          </a:p>
          <a:p>
            <a:r>
              <a:rPr lang="en-US" dirty="0"/>
              <a:t>Weakness</a:t>
            </a:r>
          </a:p>
          <a:p>
            <a:r>
              <a:rPr lang="en-US" dirty="0"/>
              <a:t>Numbness</a:t>
            </a:r>
          </a:p>
          <a:p>
            <a:r>
              <a:rPr lang="en-US" dirty="0"/>
              <a:t>Loss of b/b function</a:t>
            </a:r>
          </a:p>
          <a:p>
            <a:r>
              <a:rPr lang="en-US" dirty="0"/>
              <a:t>Decreased rectal tone</a:t>
            </a:r>
          </a:p>
          <a:p>
            <a:r>
              <a:rPr lang="en-US" dirty="0"/>
              <a:t>Hyper or </a:t>
            </a:r>
            <a:r>
              <a:rPr lang="en-US" dirty="0" err="1"/>
              <a:t>hyporeflexia</a:t>
            </a:r>
            <a:endParaRPr lang="en-US" dirty="0"/>
          </a:p>
        </p:txBody>
      </p:sp>
      <p:pic>
        <p:nvPicPr>
          <p:cNvPr id="5" name="Picture 4" descr="A picture containing table, drawing&#10;&#10;Description automatically generated">
            <a:extLst>
              <a:ext uri="{FF2B5EF4-FFF2-40B4-BE49-F238E27FC236}">
                <a16:creationId xmlns:a16="http://schemas.microsoft.com/office/drawing/2014/main" id="{DD3C5A53-F192-754B-B3D6-A9A8FFB6A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34" y="4557601"/>
            <a:ext cx="1860332" cy="21703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296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3038269" cy="1600200"/>
          </a:xfrm>
        </p:spPr>
        <p:txBody>
          <a:bodyPr anchor="b">
            <a:normAutofit/>
          </a:bodyPr>
          <a:lstStyle/>
          <a:p>
            <a:r>
              <a:rPr lang="en-US" dirty="0"/>
              <a:t>Compression – </a:t>
            </a:r>
            <a:br>
              <a:rPr lang="en-US" dirty="0"/>
            </a:br>
            <a:r>
              <a:rPr lang="en-US" dirty="0"/>
              <a:t>Causes?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062FBC8-DB5A-DA48-A30E-E85A989233FB}"/>
              </a:ext>
            </a:extLst>
          </p:cNvPr>
          <p:cNvSpPr/>
          <p:nvPr/>
        </p:nvSpPr>
        <p:spPr>
          <a:xfrm>
            <a:off x="3887391" y="3928916"/>
            <a:ext cx="4629150" cy="1929936"/>
          </a:xfrm>
          <a:custGeom>
            <a:avLst/>
            <a:gdLst>
              <a:gd name="connsiteX0" fmla="*/ 0 w 4629150"/>
              <a:gd name="connsiteY0" fmla="*/ 0 h 1929936"/>
              <a:gd name="connsiteX1" fmla="*/ 4629150 w 4629150"/>
              <a:gd name="connsiteY1" fmla="*/ 0 h 1929936"/>
              <a:gd name="connsiteX2" fmla="*/ 4629150 w 4629150"/>
              <a:gd name="connsiteY2" fmla="*/ 1929936 h 1929936"/>
              <a:gd name="connsiteX3" fmla="*/ 0 w 4629150"/>
              <a:gd name="connsiteY3" fmla="*/ 1929936 h 1929936"/>
              <a:gd name="connsiteX4" fmla="*/ 0 w 4629150"/>
              <a:gd name="connsiteY4" fmla="*/ 0 h 19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9150" h="1929936">
                <a:moveTo>
                  <a:pt x="0" y="0"/>
                </a:moveTo>
                <a:lnTo>
                  <a:pt x="4629150" y="0"/>
                </a:lnTo>
                <a:lnTo>
                  <a:pt x="4629150" y="1929936"/>
                </a:lnTo>
                <a:lnTo>
                  <a:pt x="0" y="192993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1044235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Which ones?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DA28D80E-7B14-7040-9EAB-9F6BE8064B80}"/>
              </a:ext>
            </a:extLst>
          </p:cNvPr>
          <p:cNvSpPr/>
          <p:nvPr/>
        </p:nvSpPr>
        <p:spPr>
          <a:xfrm>
            <a:off x="3887956" y="4932483"/>
            <a:ext cx="925603" cy="887770"/>
          </a:xfrm>
          <a:custGeom>
            <a:avLst/>
            <a:gdLst>
              <a:gd name="connsiteX0" fmla="*/ 0 w 925603"/>
              <a:gd name="connsiteY0" fmla="*/ 0 h 887770"/>
              <a:gd name="connsiteX1" fmla="*/ 925603 w 925603"/>
              <a:gd name="connsiteY1" fmla="*/ 0 h 887770"/>
              <a:gd name="connsiteX2" fmla="*/ 925603 w 925603"/>
              <a:gd name="connsiteY2" fmla="*/ 887770 h 887770"/>
              <a:gd name="connsiteX3" fmla="*/ 0 w 925603"/>
              <a:gd name="connsiteY3" fmla="*/ 887770 h 887770"/>
              <a:gd name="connsiteX4" fmla="*/ 0 w 925603"/>
              <a:gd name="connsiteY4" fmla="*/ 0 h 88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603" h="887770">
                <a:moveTo>
                  <a:pt x="0" y="0"/>
                </a:moveTo>
                <a:lnTo>
                  <a:pt x="925603" y="0"/>
                </a:lnTo>
                <a:lnTo>
                  <a:pt x="925603" y="887770"/>
                </a:lnTo>
                <a:lnTo>
                  <a:pt x="0" y="8877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99568" bIns="1778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400" kern="1200" dirty="0"/>
              <a:t>Thyroid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9E1CED0-1D33-B840-A366-0AC61BE1BBD8}"/>
              </a:ext>
            </a:extLst>
          </p:cNvPr>
          <p:cNvSpPr/>
          <p:nvPr/>
        </p:nvSpPr>
        <p:spPr>
          <a:xfrm>
            <a:off x="4813560" y="4932483"/>
            <a:ext cx="925603" cy="887770"/>
          </a:xfrm>
          <a:custGeom>
            <a:avLst/>
            <a:gdLst>
              <a:gd name="connsiteX0" fmla="*/ 0 w 925603"/>
              <a:gd name="connsiteY0" fmla="*/ 0 h 887770"/>
              <a:gd name="connsiteX1" fmla="*/ 925603 w 925603"/>
              <a:gd name="connsiteY1" fmla="*/ 0 h 887770"/>
              <a:gd name="connsiteX2" fmla="*/ 925603 w 925603"/>
              <a:gd name="connsiteY2" fmla="*/ 887770 h 887770"/>
              <a:gd name="connsiteX3" fmla="*/ 0 w 925603"/>
              <a:gd name="connsiteY3" fmla="*/ 887770 h 887770"/>
              <a:gd name="connsiteX4" fmla="*/ 0 w 925603"/>
              <a:gd name="connsiteY4" fmla="*/ 0 h 88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603" h="887770">
                <a:moveTo>
                  <a:pt x="0" y="0"/>
                </a:moveTo>
                <a:lnTo>
                  <a:pt x="925603" y="0"/>
                </a:lnTo>
                <a:lnTo>
                  <a:pt x="925603" y="887770"/>
                </a:lnTo>
                <a:lnTo>
                  <a:pt x="0" y="8877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99568" bIns="1778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Breast</a:t>
            </a:r>
            <a:endParaRPr lang="en-US" sz="1400" kern="1200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EC80E85-B43E-264F-9CD9-61B8464EE06A}"/>
              </a:ext>
            </a:extLst>
          </p:cNvPr>
          <p:cNvSpPr/>
          <p:nvPr/>
        </p:nvSpPr>
        <p:spPr>
          <a:xfrm>
            <a:off x="5739164" y="4932483"/>
            <a:ext cx="925603" cy="887770"/>
          </a:xfrm>
          <a:custGeom>
            <a:avLst/>
            <a:gdLst>
              <a:gd name="connsiteX0" fmla="*/ 0 w 925603"/>
              <a:gd name="connsiteY0" fmla="*/ 0 h 887770"/>
              <a:gd name="connsiteX1" fmla="*/ 925603 w 925603"/>
              <a:gd name="connsiteY1" fmla="*/ 0 h 887770"/>
              <a:gd name="connsiteX2" fmla="*/ 925603 w 925603"/>
              <a:gd name="connsiteY2" fmla="*/ 887770 h 887770"/>
              <a:gd name="connsiteX3" fmla="*/ 0 w 925603"/>
              <a:gd name="connsiteY3" fmla="*/ 887770 h 887770"/>
              <a:gd name="connsiteX4" fmla="*/ 0 w 925603"/>
              <a:gd name="connsiteY4" fmla="*/ 0 h 88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603" h="887770">
                <a:moveTo>
                  <a:pt x="0" y="0"/>
                </a:moveTo>
                <a:lnTo>
                  <a:pt x="925603" y="0"/>
                </a:lnTo>
                <a:lnTo>
                  <a:pt x="925603" y="887770"/>
                </a:lnTo>
                <a:lnTo>
                  <a:pt x="0" y="8877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99568" bIns="1778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Lung</a:t>
            </a:r>
            <a:endParaRPr lang="en-US" sz="1400" kern="1200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F117F98-ECFB-8949-9E72-C1670190260C}"/>
              </a:ext>
            </a:extLst>
          </p:cNvPr>
          <p:cNvSpPr/>
          <p:nvPr/>
        </p:nvSpPr>
        <p:spPr>
          <a:xfrm>
            <a:off x="6664767" y="4932483"/>
            <a:ext cx="925603" cy="887770"/>
          </a:xfrm>
          <a:custGeom>
            <a:avLst/>
            <a:gdLst>
              <a:gd name="connsiteX0" fmla="*/ 0 w 925603"/>
              <a:gd name="connsiteY0" fmla="*/ 0 h 887770"/>
              <a:gd name="connsiteX1" fmla="*/ 925603 w 925603"/>
              <a:gd name="connsiteY1" fmla="*/ 0 h 887770"/>
              <a:gd name="connsiteX2" fmla="*/ 925603 w 925603"/>
              <a:gd name="connsiteY2" fmla="*/ 887770 h 887770"/>
              <a:gd name="connsiteX3" fmla="*/ 0 w 925603"/>
              <a:gd name="connsiteY3" fmla="*/ 887770 h 887770"/>
              <a:gd name="connsiteX4" fmla="*/ 0 w 925603"/>
              <a:gd name="connsiteY4" fmla="*/ 0 h 88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603" h="887770">
                <a:moveTo>
                  <a:pt x="0" y="0"/>
                </a:moveTo>
                <a:lnTo>
                  <a:pt x="925603" y="0"/>
                </a:lnTo>
                <a:lnTo>
                  <a:pt x="925603" y="887770"/>
                </a:lnTo>
                <a:lnTo>
                  <a:pt x="0" y="8877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99568" bIns="17780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Renal Cell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566ECBA4-B8D1-6B4C-908B-DCDAA95FD240}"/>
              </a:ext>
            </a:extLst>
          </p:cNvPr>
          <p:cNvSpPr/>
          <p:nvPr/>
        </p:nvSpPr>
        <p:spPr>
          <a:xfrm>
            <a:off x="7590371" y="4932483"/>
            <a:ext cx="925603" cy="887770"/>
          </a:xfrm>
          <a:custGeom>
            <a:avLst/>
            <a:gdLst>
              <a:gd name="connsiteX0" fmla="*/ 0 w 925603"/>
              <a:gd name="connsiteY0" fmla="*/ 0 h 887770"/>
              <a:gd name="connsiteX1" fmla="*/ 925603 w 925603"/>
              <a:gd name="connsiteY1" fmla="*/ 0 h 887770"/>
              <a:gd name="connsiteX2" fmla="*/ 925603 w 925603"/>
              <a:gd name="connsiteY2" fmla="*/ 887770 h 887770"/>
              <a:gd name="connsiteX3" fmla="*/ 0 w 925603"/>
              <a:gd name="connsiteY3" fmla="*/ 887770 h 887770"/>
              <a:gd name="connsiteX4" fmla="*/ 0 w 925603"/>
              <a:gd name="connsiteY4" fmla="*/ 0 h 88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603" h="887770">
                <a:moveTo>
                  <a:pt x="0" y="0"/>
                </a:moveTo>
                <a:lnTo>
                  <a:pt x="925603" y="0"/>
                </a:lnTo>
                <a:lnTo>
                  <a:pt x="925603" y="887770"/>
                </a:lnTo>
                <a:lnTo>
                  <a:pt x="0" y="88777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17780" rIns="99568" bIns="1778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dirty="0"/>
              <a:t>Prostate</a:t>
            </a:r>
            <a:endParaRPr lang="en-US" sz="1400" kern="1200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42139A6-9E94-4A4F-8EE0-E477466FF1D5}"/>
              </a:ext>
            </a:extLst>
          </p:cNvPr>
          <p:cNvSpPr/>
          <p:nvPr/>
        </p:nvSpPr>
        <p:spPr>
          <a:xfrm>
            <a:off x="3887391" y="989622"/>
            <a:ext cx="4629150" cy="2968243"/>
          </a:xfrm>
          <a:custGeom>
            <a:avLst/>
            <a:gdLst>
              <a:gd name="connsiteX0" fmla="*/ 0 w 4629150"/>
              <a:gd name="connsiteY0" fmla="*/ 1039567 h 2968242"/>
              <a:gd name="connsiteX1" fmla="*/ 1943545 w 4629150"/>
              <a:gd name="connsiteY1" fmla="*/ 1039567 h 2968242"/>
              <a:gd name="connsiteX2" fmla="*/ 1943545 w 4629150"/>
              <a:gd name="connsiteY2" fmla="*/ 742061 h 2968242"/>
              <a:gd name="connsiteX3" fmla="*/ 1572515 w 4629150"/>
              <a:gd name="connsiteY3" fmla="*/ 742061 h 2968242"/>
              <a:gd name="connsiteX4" fmla="*/ 2314575 w 4629150"/>
              <a:gd name="connsiteY4" fmla="*/ 0 h 2968242"/>
              <a:gd name="connsiteX5" fmla="*/ 3056636 w 4629150"/>
              <a:gd name="connsiteY5" fmla="*/ 742061 h 2968242"/>
              <a:gd name="connsiteX6" fmla="*/ 2685605 w 4629150"/>
              <a:gd name="connsiteY6" fmla="*/ 742061 h 2968242"/>
              <a:gd name="connsiteX7" fmla="*/ 2685605 w 4629150"/>
              <a:gd name="connsiteY7" fmla="*/ 1039567 h 2968242"/>
              <a:gd name="connsiteX8" fmla="*/ 4629150 w 4629150"/>
              <a:gd name="connsiteY8" fmla="*/ 1039567 h 2968242"/>
              <a:gd name="connsiteX9" fmla="*/ 4629150 w 4629150"/>
              <a:gd name="connsiteY9" fmla="*/ 2968242 h 2968242"/>
              <a:gd name="connsiteX10" fmla="*/ 0 w 4629150"/>
              <a:gd name="connsiteY10" fmla="*/ 2968242 h 2968242"/>
              <a:gd name="connsiteX11" fmla="*/ 0 w 4629150"/>
              <a:gd name="connsiteY11" fmla="*/ 1039567 h 2968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629150" h="2968242">
                <a:moveTo>
                  <a:pt x="4629150" y="1928675"/>
                </a:moveTo>
                <a:lnTo>
                  <a:pt x="2685605" y="1928675"/>
                </a:lnTo>
                <a:lnTo>
                  <a:pt x="2685605" y="2226181"/>
                </a:lnTo>
                <a:lnTo>
                  <a:pt x="3056635" y="2226181"/>
                </a:lnTo>
                <a:lnTo>
                  <a:pt x="2314575" y="2968242"/>
                </a:lnTo>
                <a:lnTo>
                  <a:pt x="1572514" y="2226181"/>
                </a:lnTo>
                <a:lnTo>
                  <a:pt x="1943545" y="2226181"/>
                </a:lnTo>
                <a:lnTo>
                  <a:pt x="1943545" y="1928675"/>
                </a:lnTo>
                <a:lnTo>
                  <a:pt x="0" y="1928675"/>
                </a:lnTo>
                <a:lnTo>
                  <a:pt x="0" y="0"/>
                </a:lnTo>
                <a:lnTo>
                  <a:pt x="4629150" y="0"/>
                </a:lnTo>
                <a:lnTo>
                  <a:pt x="4629150" y="1928675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3" tIns="156465" rIns="156464" bIns="1196030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Herniated disk?</a:t>
            </a:r>
          </a:p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Trauma?</a:t>
            </a:r>
          </a:p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Abscess?</a:t>
            </a:r>
          </a:p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Malignancy?</a:t>
            </a:r>
          </a:p>
        </p:txBody>
      </p:sp>
      <p:pic>
        <p:nvPicPr>
          <p:cNvPr id="6" name="Picture 5" descr="A picture containing clock, computer&#10;&#10;Description automatically generated">
            <a:extLst>
              <a:ext uri="{FF2B5EF4-FFF2-40B4-BE49-F238E27FC236}">
                <a16:creationId xmlns:a16="http://schemas.microsoft.com/office/drawing/2014/main" id="{E207FE77-1A38-914F-B56A-8470CC8D32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80" t="25728" r="10315" b="19727"/>
          <a:stretch/>
        </p:blipFill>
        <p:spPr>
          <a:xfrm>
            <a:off x="872357" y="2554917"/>
            <a:ext cx="2307924" cy="174816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9DE7749-18A3-464B-910D-F63B6B8D08DD}"/>
              </a:ext>
            </a:extLst>
          </p:cNvPr>
          <p:cNvSpPr txBox="1">
            <a:spLocks/>
          </p:cNvSpPr>
          <p:nvPr/>
        </p:nvSpPr>
        <p:spPr>
          <a:xfrm>
            <a:off x="629840" y="3200399"/>
            <a:ext cx="3038269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Workup?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6B35C6F-2B17-FE4B-9147-4B4BC8ED5C0C}"/>
              </a:ext>
            </a:extLst>
          </p:cNvPr>
          <p:cNvSpPr txBox="1">
            <a:spLocks/>
          </p:cNvSpPr>
          <p:nvPr/>
        </p:nvSpPr>
        <p:spPr>
          <a:xfrm>
            <a:off x="627459" y="4800599"/>
            <a:ext cx="3386302" cy="1868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History</a:t>
            </a:r>
          </a:p>
          <a:p>
            <a:r>
              <a:rPr lang="en-US" sz="2000" dirty="0"/>
              <a:t>Physical exam</a:t>
            </a:r>
          </a:p>
          <a:p>
            <a:r>
              <a:rPr lang="en-US" sz="2000" dirty="0"/>
              <a:t>MRI spine w/ contrast</a:t>
            </a:r>
          </a:p>
        </p:txBody>
      </p:sp>
    </p:spTree>
    <p:extLst>
      <p:ext uri="{BB962C8B-B14F-4D97-AF65-F5344CB8AC3E}">
        <p14:creationId xmlns:p14="http://schemas.microsoft.com/office/powerpoint/2010/main" val="38052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Compression – Stabilize, call for help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E18C42F-D87A-4744-A614-A755009A34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060270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3986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Increased ICP</a:t>
            </a:r>
          </a:p>
        </p:txBody>
      </p:sp>
    </p:spTree>
    <p:extLst>
      <p:ext uri="{BB962C8B-B14F-4D97-AF65-F5344CB8AC3E}">
        <p14:creationId xmlns:p14="http://schemas.microsoft.com/office/powerpoint/2010/main" val="3584807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Increased ICP – Identify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What’s it from?</a:t>
            </a:r>
          </a:p>
          <a:p>
            <a:pPr lvl="1"/>
            <a:r>
              <a:rPr lang="en-US" dirty="0"/>
              <a:t>Tumor, trauma, hemorrhage, ischemia, anoxic brain injury, encephalitis, hydrocephalus</a:t>
            </a:r>
          </a:p>
          <a:p>
            <a:r>
              <a:rPr lang="en-US" dirty="0"/>
              <a:t>What’s it look like?</a:t>
            </a:r>
          </a:p>
          <a:p>
            <a:pPr lvl="1"/>
            <a:r>
              <a:rPr lang="en-US" dirty="0"/>
              <a:t>HA, AMS, seizures, n/v </a:t>
            </a:r>
            <a:r>
              <a:rPr lang="en-US" dirty="0">
                <a:sym typeface="Wingdings"/>
              </a:rPr>
              <a:t> blown pupils, coma</a:t>
            </a:r>
          </a:p>
          <a:p>
            <a:pPr lvl="1"/>
            <a:r>
              <a:rPr lang="en-US" dirty="0">
                <a:sym typeface="Wingdings"/>
              </a:rPr>
              <a:t>Cushing triad</a:t>
            </a:r>
          </a:p>
          <a:p>
            <a:pPr lvl="2"/>
            <a:r>
              <a:rPr lang="en-US" dirty="0">
                <a:sym typeface="Wingdings"/>
              </a:rPr>
              <a:t>hypertension, bradycardia, slow/irregular breathing</a:t>
            </a:r>
          </a:p>
          <a:p>
            <a:pPr lvl="1"/>
            <a:r>
              <a:rPr lang="en-US" dirty="0">
                <a:sym typeface="Wingdings"/>
              </a:rPr>
              <a:t>Any of above on CT head w/ herniation</a:t>
            </a:r>
            <a:endParaRPr lang="en-US" dirty="0"/>
          </a:p>
        </p:txBody>
      </p:sp>
      <p:pic>
        <p:nvPicPr>
          <p:cNvPr id="7" name="Picture 6" descr="A picture containing room&#10;&#10;Description automatically generated">
            <a:extLst>
              <a:ext uri="{FF2B5EF4-FFF2-40B4-BE49-F238E27FC236}">
                <a16:creationId xmlns:a16="http://schemas.microsoft.com/office/drawing/2014/main" id="{C3F0AD72-F22B-7946-BE81-FDBF9E5699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210" t="36628" r="4431" b="41609"/>
          <a:stretch/>
        </p:blipFill>
        <p:spPr>
          <a:xfrm>
            <a:off x="6201103" y="4874317"/>
            <a:ext cx="2942897" cy="161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8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A190C-A7EB-4E46-A888-53C6596FE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6EE9C-A7FF-C144-B39D-68366AB158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Meningitis</a:t>
            </a:r>
          </a:p>
          <a:p>
            <a:r>
              <a:rPr lang="en-US" dirty="0"/>
              <a:t>Status epilepticus</a:t>
            </a:r>
          </a:p>
          <a:p>
            <a:r>
              <a:rPr lang="en-US" dirty="0"/>
              <a:t>Spinal cord compression</a:t>
            </a:r>
          </a:p>
          <a:p>
            <a:r>
              <a:rPr lang="en-US" dirty="0"/>
              <a:t>Increased ICP</a:t>
            </a:r>
          </a:p>
          <a:p>
            <a:r>
              <a:rPr lang="en-US" dirty="0"/>
              <a:t>And a note on:</a:t>
            </a:r>
          </a:p>
          <a:p>
            <a:pPr lvl="1"/>
            <a:r>
              <a:rPr lang="en-US" dirty="0"/>
              <a:t>Guillain-Barre syndrome</a:t>
            </a:r>
          </a:p>
          <a:p>
            <a:pPr lvl="1"/>
            <a:r>
              <a:rPr lang="en-US" dirty="0"/>
              <a:t>Myasthenic crisis</a:t>
            </a:r>
          </a:p>
        </p:txBody>
      </p:sp>
    </p:spTree>
    <p:extLst>
      <p:ext uri="{BB962C8B-B14F-4D97-AF65-F5344CB8AC3E}">
        <p14:creationId xmlns:p14="http://schemas.microsoft.com/office/powerpoint/2010/main" val="2000268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Increased ICP – Stabilize, call for help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E18C42F-D87A-4744-A614-A755009A34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142307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970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finally, a note 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Guillain Barre Syndrome</a:t>
            </a:r>
          </a:p>
          <a:p>
            <a:pPr lvl="1"/>
            <a:r>
              <a:rPr lang="en-US" dirty="0"/>
              <a:t>NIV, ETT?: FVC &lt;50% </a:t>
            </a:r>
            <a:r>
              <a:rPr lang="en-US" dirty="0" err="1"/>
              <a:t>pred</a:t>
            </a:r>
            <a:r>
              <a:rPr lang="en-US" dirty="0"/>
              <a:t>, NIF &lt; -60 </a:t>
            </a:r>
            <a:r>
              <a:rPr lang="en-US" dirty="0">
                <a:sym typeface="Wingdings"/>
              </a:rPr>
              <a:t> PLEX +/- IVIG</a:t>
            </a:r>
          </a:p>
          <a:p>
            <a:pPr lvl="1"/>
            <a:r>
              <a:rPr lang="en-US" dirty="0">
                <a:sym typeface="Wingdings"/>
              </a:rPr>
              <a:t>Autonomic dysfunction?: 20% of pts, BP swings, arrhythmias</a:t>
            </a:r>
            <a:endParaRPr lang="en-US" dirty="0"/>
          </a:p>
          <a:p>
            <a:r>
              <a:rPr lang="en-US" b="1" dirty="0" err="1"/>
              <a:t>Myasthenic</a:t>
            </a:r>
            <a:r>
              <a:rPr lang="en-US" b="1" dirty="0"/>
              <a:t> Crisis</a:t>
            </a:r>
          </a:p>
          <a:p>
            <a:pPr lvl="1"/>
            <a:r>
              <a:rPr lang="en-US" dirty="0"/>
              <a:t>NIV, ETT?: FVC &lt;50% </a:t>
            </a:r>
            <a:r>
              <a:rPr lang="en-US" dirty="0" err="1"/>
              <a:t>pred</a:t>
            </a:r>
            <a:r>
              <a:rPr lang="en-US" dirty="0"/>
              <a:t>, NIF &lt; -60 </a:t>
            </a:r>
            <a:r>
              <a:rPr lang="en-US" dirty="0">
                <a:sym typeface="Wingdings"/>
              </a:rPr>
              <a:t> </a:t>
            </a:r>
          </a:p>
          <a:p>
            <a:pPr lvl="2"/>
            <a:r>
              <a:rPr lang="en-US" dirty="0">
                <a:sym typeface="Wingdings"/>
              </a:rPr>
              <a:t>Neostigmine + </a:t>
            </a:r>
            <a:r>
              <a:rPr lang="en-US" dirty="0" err="1">
                <a:sym typeface="Wingdings"/>
              </a:rPr>
              <a:t>Pyridostigmine</a:t>
            </a:r>
            <a:endParaRPr lang="en-US" dirty="0">
              <a:sym typeface="Wingdings"/>
            </a:endParaRPr>
          </a:p>
          <a:p>
            <a:pPr lvl="2"/>
            <a:r>
              <a:rPr lang="en-US" dirty="0">
                <a:sym typeface="Wingdings"/>
              </a:rPr>
              <a:t>Steroids</a:t>
            </a:r>
          </a:p>
          <a:p>
            <a:pPr lvl="2"/>
            <a:r>
              <a:rPr lang="en-US" dirty="0">
                <a:sym typeface="Wingdings"/>
              </a:rPr>
              <a:t>PLEX +/- IVIG</a:t>
            </a:r>
          </a:p>
        </p:txBody>
      </p:sp>
      <p:pic>
        <p:nvPicPr>
          <p:cNvPr id="5" name="Picture 4" descr="A picture containing room&#10;&#10;Description automatically generated">
            <a:extLst>
              <a:ext uri="{FF2B5EF4-FFF2-40B4-BE49-F238E27FC236}">
                <a16:creationId xmlns:a16="http://schemas.microsoft.com/office/drawing/2014/main" id="{61C1A1E3-89F4-2E43-83E9-9ABC359F6B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575" t="61609" r="8583" b="16322"/>
          <a:stretch/>
        </p:blipFill>
        <p:spPr>
          <a:xfrm>
            <a:off x="6400800" y="4862963"/>
            <a:ext cx="2501463" cy="1629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6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655670"/>
            <a:ext cx="7886700" cy="2852737"/>
          </a:xfrm>
        </p:spPr>
        <p:txBody>
          <a:bodyPr/>
          <a:lstStyle/>
          <a:p>
            <a:r>
              <a:rPr lang="en-US" dirty="0"/>
              <a:t>The end!</a:t>
            </a:r>
            <a:br>
              <a:rPr lang="en-US" dirty="0"/>
            </a:br>
            <a:r>
              <a:rPr lang="en-US" sz="2000" dirty="0"/>
              <a:t>Thank you!</a:t>
            </a:r>
            <a:br>
              <a:rPr lang="en-US" sz="2000" dirty="0"/>
            </a:br>
            <a:r>
              <a:rPr lang="en-US" sz="2000" dirty="0"/>
              <a:t>Questions?</a:t>
            </a:r>
            <a:br>
              <a:rPr lang="en-US" sz="2000" dirty="0"/>
            </a:br>
            <a:r>
              <a:rPr lang="en-US" sz="2000" dirty="0" err="1"/>
              <a:t>mkgreer@emory.edu</a:t>
            </a:r>
            <a:endParaRPr lang="en-US" sz="2000" dirty="0"/>
          </a:p>
        </p:txBody>
      </p:sp>
      <p:pic>
        <p:nvPicPr>
          <p:cNvPr id="7" name="Picture 6" descr="A picture containing food&#10;&#10;Description automatically generated">
            <a:extLst>
              <a:ext uri="{FF2B5EF4-FFF2-40B4-BE49-F238E27FC236}">
                <a16:creationId xmlns:a16="http://schemas.microsoft.com/office/drawing/2014/main" id="{6BD6D3D5-7B1F-064E-810C-511102B1E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6443" y="1968062"/>
            <a:ext cx="4743669" cy="365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96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Meningitis</a:t>
            </a:r>
          </a:p>
        </p:txBody>
      </p:sp>
    </p:spTree>
    <p:extLst>
      <p:ext uri="{BB962C8B-B14F-4D97-AF65-F5344CB8AC3E}">
        <p14:creationId xmlns:p14="http://schemas.microsoft.com/office/powerpoint/2010/main" val="136205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Meningitis – history/exam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You are in the ED, and a patient presents w/ fever, HA, photophobia, and neck stiffness…what are the first things you’re going to ask?!</a:t>
            </a:r>
          </a:p>
          <a:p>
            <a:r>
              <a:rPr lang="en-US" b="1" dirty="0"/>
              <a:t>HINT: There are 6 things which indicate CT scan!!!</a:t>
            </a:r>
          </a:p>
          <a:p>
            <a:pPr lvl="1"/>
            <a:r>
              <a:rPr lang="en-US" dirty="0"/>
              <a:t>4 Q’s to ask:</a:t>
            </a:r>
          </a:p>
          <a:p>
            <a:pPr lvl="2"/>
            <a:r>
              <a:rPr lang="en-US" dirty="0"/>
              <a:t>Are you </a:t>
            </a:r>
            <a:r>
              <a:rPr lang="en-US" dirty="0" err="1"/>
              <a:t>immunocompromised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Any </a:t>
            </a:r>
            <a:r>
              <a:rPr lang="en-US" dirty="0" err="1"/>
              <a:t>hx</a:t>
            </a:r>
            <a:r>
              <a:rPr lang="en-US" dirty="0"/>
              <a:t> of CNS </a:t>
            </a:r>
            <a:r>
              <a:rPr lang="en-US" dirty="0" err="1"/>
              <a:t>dz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Are you having a </a:t>
            </a:r>
            <a:r>
              <a:rPr lang="en-US" dirty="0" err="1"/>
              <a:t>sz</a:t>
            </a:r>
            <a:r>
              <a:rPr lang="en-US" dirty="0"/>
              <a:t> right now?!? (new?)</a:t>
            </a:r>
          </a:p>
          <a:p>
            <a:pPr lvl="2"/>
            <a:r>
              <a:rPr lang="en-US" dirty="0"/>
              <a:t>Are you altered (mental status)?</a:t>
            </a:r>
          </a:p>
          <a:p>
            <a:pPr lvl="1"/>
            <a:r>
              <a:rPr lang="en-US" dirty="0"/>
              <a:t>2 things to look for (on physical exam)…?</a:t>
            </a:r>
          </a:p>
          <a:p>
            <a:pPr lvl="2"/>
            <a:r>
              <a:rPr lang="en-US" dirty="0"/>
              <a:t>Papilledema</a:t>
            </a:r>
          </a:p>
          <a:p>
            <a:pPr lvl="2"/>
            <a:r>
              <a:rPr lang="en-US" dirty="0"/>
              <a:t>Focal neurological deficits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82F606-6EEA-3E4A-8049-2993F5D33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592378" y="4325991"/>
            <a:ext cx="34036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24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Meningitis – w/u + </a:t>
            </a:r>
            <a:r>
              <a:rPr lang="en-US" dirty="0" err="1"/>
              <a:t>tx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4058964" cy="4351338"/>
          </a:xfrm>
        </p:spPr>
        <p:txBody>
          <a:bodyPr>
            <a:normAutofit/>
          </a:bodyPr>
          <a:lstStyle/>
          <a:p>
            <a:r>
              <a:rPr lang="en-US" sz="1600" b="1" dirty="0"/>
              <a:t>Ok, so you’re probably going to order a CT, what else?</a:t>
            </a:r>
          </a:p>
          <a:p>
            <a:pPr lvl="1"/>
            <a:r>
              <a:rPr lang="en-US" sz="1600" dirty="0"/>
              <a:t>Blood cx times 2!!!</a:t>
            </a:r>
          </a:p>
          <a:p>
            <a:r>
              <a:rPr lang="en-US" sz="1600" dirty="0"/>
              <a:t>What are we </a:t>
            </a:r>
            <a:r>
              <a:rPr lang="en-US" sz="1600" dirty="0" err="1"/>
              <a:t>gonna</a:t>
            </a:r>
            <a:r>
              <a:rPr lang="en-US" sz="1600" dirty="0"/>
              <a:t> start giving as soon as these are drawn?</a:t>
            </a:r>
          </a:p>
          <a:p>
            <a:pPr lvl="1"/>
            <a:r>
              <a:rPr lang="en-US" sz="1600" dirty="0"/>
              <a:t>Dexamethasone </a:t>
            </a:r>
            <a:r>
              <a:rPr lang="en-US" sz="1600" b="1" dirty="0"/>
              <a:t>before/with </a:t>
            </a:r>
            <a:r>
              <a:rPr lang="en-US" sz="1600" dirty="0" err="1"/>
              <a:t>abx</a:t>
            </a:r>
            <a:r>
              <a:rPr lang="en-US" sz="1600" dirty="0"/>
              <a:t>!</a:t>
            </a:r>
          </a:p>
          <a:p>
            <a:pPr lvl="1"/>
            <a:r>
              <a:rPr lang="en-US" sz="1600" dirty="0"/>
              <a:t>No point in giving AFTER </a:t>
            </a:r>
            <a:r>
              <a:rPr lang="en-US" sz="1600" dirty="0" err="1"/>
              <a:t>abx</a:t>
            </a:r>
            <a:r>
              <a:rPr lang="en-US" sz="1600" dirty="0"/>
              <a:t>! (no proven benefit)</a:t>
            </a:r>
          </a:p>
          <a:p>
            <a:r>
              <a:rPr lang="en-US" sz="1600" dirty="0"/>
              <a:t>Hold up. Which </a:t>
            </a:r>
            <a:r>
              <a:rPr lang="en-US" sz="1600" dirty="0" err="1"/>
              <a:t>abx</a:t>
            </a:r>
            <a:r>
              <a:rPr lang="en-US" sz="1600" dirty="0"/>
              <a:t>?</a:t>
            </a:r>
          </a:p>
          <a:p>
            <a:pPr lvl="1"/>
            <a:r>
              <a:rPr lang="en-US" sz="1600" dirty="0"/>
              <a:t>Ceftriaxone + </a:t>
            </a:r>
            <a:r>
              <a:rPr lang="en-US" sz="1600" dirty="0" err="1"/>
              <a:t>Vanc</a:t>
            </a:r>
            <a:r>
              <a:rPr lang="en-US" sz="1600" dirty="0"/>
              <a:t> ALWAYS…what if </a:t>
            </a:r>
            <a:r>
              <a:rPr lang="en-US" sz="1600" dirty="0" err="1"/>
              <a:t>bebe</a:t>
            </a:r>
            <a:r>
              <a:rPr lang="en-US" sz="1600" dirty="0"/>
              <a:t>/oldie?</a:t>
            </a:r>
          </a:p>
          <a:p>
            <a:pPr lvl="2"/>
            <a:r>
              <a:rPr lang="en-US" sz="1600" dirty="0"/>
              <a:t>Add Ampicillin for…?</a:t>
            </a:r>
          </a:p>
          <a:p>
            <a:pPr lvl="3"/>
            <a:r>
              <a:rPr lang="en-US" sz="1600" dirty="0"/>
              <a:t>Listeria monocytogenes!</a:t>
            </a:r>
          </a:p>
          <a:p>
            <a:pPr lvl="1"/>
            <a:r>
              <a:rPr lang="en-US" sz="1600" dirty="0"/>
              <a:t>Don’t forget – </a:t>
            </a:r>
            <a:r>
              <a:rPr lang="en-US" sz="1600" dirty="0" err="1"/>
              <a:t>Vanc</a:t>
            </a:r>
            <a:r>
              <a:rPr lang="en-US" sz="1600" dirty="0"/>
              <a:t> is for ceftriaxone resistant Strep</a:t>
            </a:r>
          </a:p>
          <a:p>
            <a:pPr lvl="1"/>
            <a:endParaRPr lang="en-US" sz="1600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63698E30-4F12-6B43-ACE4-296313896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399" y="2058194"/>
            <a:ext cx="3886200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157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457200"/>
            <a:ext cx="3038269" cy="1600200"/>
          </a:xfrm>
        </p:spPr>
        <p:txBody>
          <a:bodyPr anchor="b">
            <a:normAutofit/>
          </a:bodyPr>
          <a:lstStyle/>
          <a:p>
            <a:r>
              <a:rPr lang="en-US" dirty="0"/>
              <a:t>Dexamethasone –</a:t>
            </a:r>
            <a:br>
              <a:rPr lang="en-US" dirty="0"/>
            </a:br>
            <a:r>
              <a:rPr lang="en-US" dirty="0"/>
              <a:t>Wait why?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3575E6D-4463-4AC3-945C-5CE0CA932D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97120"/>
              </p:ext>
            </p:extLst>
          </p:nvPr>
        </p:nvGraphicFramePr>
        <p:xfrm>
          <a:off x="3887391" y="987426"/>
          <a:ext cx="462915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picture containing clock, computer&#10;&#10;Description automatically generated">
            <a:extLst>
              <a:ext uri="{FF2B5EF4-FFF2-40B4-BE49-F238E27FC236}">
                <a16:creationId xmlns:a16="http://schemas.microsoft.com/office/drawing/2014/main" id="{E207FE77-1A38-914F-B56A-8470CC8D324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380" t="25728" r="10315" b="19727"/>
          <a:stretch/>
        </p:blipFill>
        <p:spPr>
          <a:xfrm>
            <a:off x="872357" y="2554917"/>
            <a:ext cx="2307924" cy="174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86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Meningitis – results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Alright CT     , </a:t>
            </a:r>
            <a:r>
              <a:rPr lang="en-US" dirty="0" err="1"/>
              <a:t>bcx</a:t>
            </a:r>
            <a:r>
              <a:rPr lang="en-US" dirty="0"/>
              <a:t>     , </a:t>
            </a:r>
            <a:r>
              <a:rPr lang="en-US" dirty="0" err="1"/>
              <a:t>abx</a:t>
            </a:r>
            <a:r>
              <a:rPr lang="en-US" dirty="0"/>
              <a:t> starting, what next?</a:t>
            </a:r>
          </a:p>
          <a:p>
            <a:pPr lvl="1"/>
            <a:r>
              <a:rPr lang="en-US" dirty="0"/>
              <a:t>LP!!! What are your findings if it’s </a:t>
            </a:r>
            <a:r>
              <a:rPr lang="en-US" b="1" dirty="0"/>
              <a:t>bacteria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Low glucose, high protein, REAL high WBC w/ predominance of PMNs, what if </a:t>
            </a:r>
            <a:r>
              <a:rPr lang="en-US" b="1" dirty="0"/>
              <a:t>TB or fungal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Meh glucose, HIGH protein, high-</a:t>
            </a:r>
            <a:r>
              <a:rPr lang="en-US" dirty="0" err="1"/>
              <a:t>ish</a:t>
            </a:r>
            <a:r>
              <a:rPr lang="en-US" dirty="0"/>
              <a:t> WBC but &lt;50% PMNs, what if </a:t>
            </a:r>
            <a:r>
              <a:rPr lang="en-US" b="1" dirty="0"/>
              <a:t>viral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Meh glucose, Meh protein, high-</a:t>
            </a:r>
            <a:r>
              <a:rPr lang="en-US" dirty="0" err="1"/>
              <a:t>ish</a:t>
            </a:r>
            <a:r>
              <a:rPr lang="en-US" dirty="0"/>
              <a:t> WBC but should be a lotta lymphocytes (also often meh symptoms to be honest…)</a:t>
            </a:r>
          </a:p>
          <a:p>
            <a:pPr lvl="2"/>
            <a:r>
              <a:rPr lang="en-US" dirty="0"/>
              <a:t>Note!!! High RBCs in HSV encephalitis!</a:t>
            </a:r>
          </a:p>
        </p:txBody>
      </p:sp>
      <p:pic>
        <p:nvPicPr>
          <p:cNvPr id="5" name="Graphic 4" descr="Checkmark">
            <a:extLst>
              <a:ext uri="{FF2B5EF4-FFF2-40B4-BE49-F238E27FC236}">
                <a16:creationId xmlns:a16="http://schemas.microsoft.com/office/drawing/2014/main" id="{7DB0BE2B-EC2B-DB49-8B38-E551EC6D91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44111" y="1790919"/>
            <a:ext cx="457200" cy="457200"/>
          </a:xfrm>
          <a:prstGeom prst="rect">
            <a:avLst/>
          </a:prstGeom>
        </p:spPr>
      </p:pic>
      <p:pic>
        <p:nvPicPr>
          <p:cNvPr id="6" name="Graphic 5" descr="Checkmark">
            <a:extLst>
              <a:ext uri="{FF2B5EF4-FFF2-40B4-BE49-F238E27FC236}">
                <a16:creationId xmlns:a16="http://schemas.microsoft.com/office/drawing/2014/main" id="{A9E328CE-7DF9-2842-BDB0-C4841F7C6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68870" y="1790919"/>
            <a:ext cx="457200" cy="457200"/>
          </a:xfrm>
          <a:prstGeom prst="rect">
            <a:avLst/>
          </a:prstGeom>
        </p:spPr>
      </p:pic>
      <p:pic>
        <p:nvPicPr>
          <p:cNvPr id="8" name="Graphic 7" descr="Test tubes">
            <a:extLst>
              <a:ext uri="{FF2B5EF4-FFF2-40B4-BE49-F238E27FC236}">
                <a16:creationId xmlns:a16="http://schemas.microsoft.com/office/drawing/2014/main" id="{98D19C83-C6A4-C642-A477-B4FA48347A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1724" y="4809248"/>
            <a:ext cx="1683626" cy="168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Your </a:t>
            </a:r>
            <a:r>
              <a:rPr lang="en-US" dirty="0" err="1"/>
              <a:t>pt</a:t>
            </a:r>
            <a:r>
              <a:rPr lang="en-US" dirty="0"/>
              <a:t> rapidly declines, and goes into shock, what should you consider?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Waterhouse-</a:t>
            </a:r>
            <a:r>
              <a:rPr lang="en-US" b="1" dirty="0" err="1"/>
              <a:t>Friderichsen</a:t>
            </a:r>
            <a:r>
              <a:rPr lang="en-US" b="1" dirty="0"/>
              <a:t> syndrome!</a:t>
            </a:r>
          </a:p>
          <a:p>
            <a:pPr lvl="1"/>
            <a:r>
              <a:rPr lang="en-US" dirty="0"/>
              <a:t>Wait, what exactly is this again?</a:t>
            </a:r>
          </a:p>
          <a:p>
            <a:pPr lvl="2"/>
            <a:r>
              <a:rPr lang="en-US" dirty="0"/>
              <a:t>Shock 2/2 </a:t>
            </a:r>
            <a:r>
              <a:rPr lang="en-US" b="1" dirty="0"/>
              <a:t>acute adrenal hemorrhage</a:t>
            </a:r>
            <a:r>
              <a:rPr lang="en-US" dirty="0"/>
              <a:t> :/ eek!</a:t>
            </a:r>
          </a:p>
          <a:p>
            <a:pPr lvl="1"/>
            <a:r>
              <a:rPr lang="en-US" dirty="0"/>
              <a:t>What lab values are we looking at?</a:t>
            </a:r>
          </a:p>
          <a:p>
            <a:pPr lvl="2"/>
            <a:r>
              <a:rPr lang="en-US" dirty="0"/>
              <a:t>Hypoglycemia, </a:t>
            </a:r>
            <a:r>
              <a:rPr lang="en-US" dirty="0" err="1"/>
              <a:t>Hyponatremia</a:t>
            </a:r>
            <a:r>
              <a:rPr lang="en-US" dirty="0"/>
              <a:t>, Hyperkalemia</a:t>
            </a:r>
          </a:p>
          <a:p>
            <a:pPr lvl="3"/>
            <a:r>
              <a:rPr lang="en-US" dirty="0"/>
              <a:t>Treatment suggestions?</a:t>
            </a:r>
          </a:p>
          <a:p>
            <a:pPr lvl="4"/>
            <a:r>
              <a:rPr lang="en-US" dirty="0"/>
              <a:t>Hydrocortisone!</a:t>
            </a:r>
          </a:p>
          <a:p>
            <a:r>
              <a:rPr lang="en-US" dirty="0"/>
              <a:t>What if your patient is from Central or South America and has GNR meningitis?</a:t>
            </a:r>
          </a:p>
          <a:p>
            <a:pPr lvl="1"/>
            <a:r>
              <a:rPr lang="en-US" dirty="0"/>
              <a:t>Look for </a:t>
            </a:r>
            <a:r>
              <a:rPr lang="en-US" b="1" dirty="0" err="1"/>
              <a:t>Strongy</a:t>
            </a:r>
            <a:r>
              <a:rPr lang="en-US" dirty="0"/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98494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Epilepticus</a:t>
            </a:r>
            <a:br>
              <a:rPr lang="en-US" dirty="0"/>
            </a:br>
            <a:r>
              <a:rPr lang="en-US" dirty="0"/>
              <a:t>(brain storm)</a:t>
            </a:r>
          </a:p>
        </p:txBody>
      </p:sp>
    </p:spTree>
    <p:extLst>
      <p:ext uri="{BB962C8B-B14F-4D97-AF65-F5344CB8AC3E}">
        <p14:creationId xmlns:p14="http://schemas.microsoft.com/office/powerpoint/2010/main" val="2403599058"/>
      </p:ext>
    </p:extLst>
  </p:cSld>
  <p:clrMapOvr>
    <a:masterClrMapping/>
  </p:clrMapOvr>
</p:sld>
</file>

<file path=ppt/theme/theme1.xml><?xml version="1.0" encoding="utf-8"?>
<a:theme xmlns:a="http://schemas.openxmlformats.org/drawingml/2006/main" name="Trying a New Theme">
  <a:themeElements>
    <a:clrScheme name="Trying a New Theme">
      <a:dk1>
        <a:srgbClr val="1F487C"/>
      </a:dk1>
      <a:lt1>
        <a:srgbClr val="FFFFFF"/>
      </a:lt1>
      <a:dk2>
        <a:srgbClr val="1F497D"/>
      </a:dk2>
      <a:lt2>
        <a:srgbClr val="91919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ying a New Theme" id="{30285141-13D8-C54B-89C8-62593F069D55}" vid="{0D6F9821-60B9-EF45-9645-91DA5DA8FA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1014</Words>
  <Application>Microsoft Macintosh PowerPoint</Application>
  <PresentationFormat>On-screen Show (4:3)</PresentationFormat>
  <Paragraphs>152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Wingdings</vt:lpstr>
      <vt:lpstr>Trying a New Theme</vt:lpstr>
      <vt:lpstr>Neuro Emergencies</vt:lpstr>
      <vt:lpstr>Outline</vt:lpstr>
      <vt:lpstr>Meningitis</vt:lpstr>
      <vt:lpstr>Meningitis – history/exam</vt:lpstr>
      <vt:lpstr>Meningitis – w/u + tx</vt:lpstr>
      <vt:lpstr>Dexamethasone – Wait why?</vt:lpstr>
      <vt:lpstr>Meningitis – results review</vt:lpstr>
      <vt:lpstr>Your pt rapidly declines, and goes into shock, what should you consider?</vt:lpstr>
      <vt:lpstr>Status Epilepticus (brain storm)</vt:lpstr>
      <vt:lpstr>Status – Identify</vt:lpstr>
      <vt:lpstr>Status – First things first</vt:lpstr>
      <vt:lpstr>Status – Treatment</vt:lpstr>
      <vt:lpstr>Status – Treatment</vt:lpstr>
      <vt:lpstr>Spinal Cord Compression</vt:lpstr>
      <vt:lpstr>Compression – Identify </vt:lpstr>
      <vt:lpstr>Compression –  Causes?</vt:lpstr>
      <vt:lpstr>Compression – Stabilize, call for help</vt:lpstr>
      <vt:lpstr>Increased ICP</vt:lpstr>
      <vt:lpstr>Increased ICP – Identify </vt:lpstr>
      <vt:lpstr>Increased ICP – Stabilize, call for help</vt:lpstr>
      <vt:lpstr>And finally, a note on:</vt:lpstr>
      <vt:lpstr>The end! Thank you! Questions? mkgreer@emory.edu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 Emergencies</dc:title>
  <dc:creator>Greer, Meredith Kendall</dc:creator>
  <cp:lastModifiedBy>Greer, Meredith Kendall</cp:lastModifiedBy>
  <cp:revision>36</cp:revision>
  <dcterms:created xsi:type="dcterms:W3CDTF">2020-05-28T04:04:08Z</dcterms:created>
  <dcterms:modified xsi:type="dcterms:W3CDTF">2020-05-28T17:26:57Z</dcterms:modified>
</cp:coreProperties>
</file>