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57" r:id="rId4"/>
    <p:sldId id="258" r:id="rId6"/>
    <p:sldId id="259" r:id="rId7"/>
    <p:sldId id="260" r:id="rId8"/>
  </p:sldIdLst>
  <p:sldSz cx="12192000" cy="6858000"/>
  <p:notesSz cx="7103745" cy="1023429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5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"/>
            <a:ext cx="12206817" cy="6867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063751" y="1701800"/>
            <a:ext cx="9211733" cy="10826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063751" y="2927350"/>
            <a:ext cx="9218083" cy="1752600"/>
          </a:xfrm>
        </p:spPr>
        <p:txBody>
          <a:bodyPr/>
          <a:lstStyle>
            <a:lvl1pPr marL="0" indent="0" algn="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78FD23A-2F78-4156-BB62-C393E2F1F45C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78FD23A-2F78-4156-BB62-C393E2F1F45C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rtl="0" fontAlgn="base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hyperlink" Target="http://qcsllc.net/apple-technical-support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Picture 3" descr="123-hp-com-tech-support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175" y="858520"/>
            <a:ext cx="5671185" cy="5995035"/>
          </a:xfrm>
          <a:prstGeom prst="rect">
            <a:avLst/>
          </a:prstGeom>
        </p:spPr>
      </p:pic>
      <p:sp>
        <p:nvSpPr>
          <p:cNvPr id="5" name="Text Box 4"/>
          <p:cNvSpPr txBox="1"/>
          <p:nvPr/>
        </p:nvSpPr>
        <p:spPr>
          <a:xfrm>
            <a:off x="4576445" y="2107565"/>
            <a:ext cx="736346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sz="6000" b="1">
                <a:latin typeface="Arial" panose="020B0604020202020204" pitchFamily="34" charset="0"/>
              </a:rPr>
              <a:t>Apple Tech Support</a:t>
            </a:r>
            <a:endParaRPr lang="en-US" sz="6000" b="1">
              <a:latin typeface="Arial" panose="020B0604020202020204" pitchFamily="34" charset="0"/>
            </a:endParaRPr>
          </a:p>
        </p:txBody>
      </p:sp>
      <p:sp>
        <p:nvSpPr>
          <p:cNvPr id="6" name="Text Box 5"/>
          <p:cNvSpPr txBox="1"/>
          <p:nvPr/>
        </p:nvSpPr>
        <p:spPr>
          <a:xfrm>
            <a:off x="6059805" y="3326765"/>
            <a:ext cx="439801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sz="8000" b="1">
                <a:solidFill>
                  <a:srgbClr val="0070C0"/>
                </a:solidFill>
                <a:latin typeface="Arial" panose="020B0604020202020204" pitchFamily="34" charset="0"/>
              </a:rPr>
              <a:t>Toll-Free</a:t>
            </a:r>
            <a:endParaRPr lang="en-US" sz="8000" b="1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5456555" y="4648835"/>
            <a:ext cx="560387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sz="6000" b="1"/>
              <a:t>1-888-205-1922</a:t>
            </a:r>
            <a:endParaRPr lang="en-US" sz="6000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1"/>
          <p:cNvSpPr txBox="1"/>
          <p:nvPr/>
        </p:nvSpPr>
        <p:spPr>
          <a:xfrm>
            <a:off x="1449705" y="2242820"/>
            <a:ext cx="9774555" cy="4323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457200" indent="-457200" algn="l">
              <a:buFont typeface="Wingdings" panose="05000000000000000000" charset="0"/>
              <a:buChar char=""/>
            </a:pPr>
            <a:r>
              <a:rPr lang="en-US" sz="2500"/>
              <a:t>Apple Tech Support is independent and completely professional tech experts who understand customer needs better. </a:t>
            </a:r>
            <a:endParaRPr lang="en-US" sz="2500"/>
          </a:p>
          <a:p>
            <a:pPr marL="457200" indent="-457200" algn="l">
              <a:buFont typeface="Wingdings" panose="05000000000000000000" charset="0"/>
              <a:buChar char=""/>
            </a:pPr>
            <a:endParaRPr lang="en-US" sz="2500"/>
          </a:p>
          <a:p>
            <a:pPr marL="457200" indent="-457200" algn="l">
              <a:buFont typeface="Wingdings" panose="05000000000000000000" charset="0"/>
              <a:buChar char=""/>
            </a:pPr>
            <a:r>
              <a:rPr lang="en-US" sz="2500"/>
              <a:t>If any problem with your Apple devices like Mac, iPhone, and iPad issues resolved within minutes with our Cisco-certified expert technician. </a:t>
            </a:r>
            <a:endParaRPr lang="en-US" sz="2500"/>
          </a:p>
          <a:p>
            <a:pPr marL="457200" indent="-457200" algn="l">
              <a:buFont typeface="Wingdings" panose="05000000000000000000" charset="0"/>
              <a:buChar char=""/>
            </a:pPr>
            <a:endParaRPr lang="en-US" sz="2500"/>
          </a:p>
          <a:p>
            <a:pPr marL="457200" indent="-457200" algn="l">
              <a:buFont typeface="Wingdings" panose="05000000000000000000" charset="0"/>
              <a:buChar char=""/>
            </a:pPr>
            <a:r>
              <a:rPr lang="en-US" sz="2500"/>
              <a:t>Our experts are available 24*7 to help you. </a:t>
            </a:r>
            <a:endParaRPr lang="en-US" sz="2500"/>
          </a:p>
          <a:p>
            <a:pPr marL="457200" indent="-457200" algn="l">
              <a:buFont typeface="Wingdings" panose="05000000000000000000" charset="0"/>
              <a:buChar char=""/>
            </a:pPr>
            <a:endParaRPr lang="en-US" sz="2500"/>
          </a:p>
          <a:p>
            <a:pPr marL="457200" indent="-457200" algn="l">
              <a:buFont typeface="Wingdings" panose="05000000000000000000" charset="0"/>
              <a:buChar char=""/>
            </a:pPr>
            <a:r>
              <a:rPr lang="en-US" sz="2500"/>
              <a:t>With the help of Apple Tech Support toll-free number 1-888-205-1922, you can contact our expert's technician anytime.</a:t>
            </a:r>
            <a:endParaRPr lang="en-US" sz="2500"/>
          </a:p>
        </p:txBody>
      </p:sp>
      <p:sp>
        <p:nvSpPr>
          <p:cNvPr id="3" name="Text Box 2"/>
          <p:cNvSpPr txBox="1"/>
          <p:nvPr/>
        </p:nvSpPr>
        <p:spPr>
          <a:xfrm>
            <a:off x="3696335" y="1109345"/>
            <a:ext cx="4821555" cy="9220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p>
            <a:pPr algn="ctr"/>
            <a:r>
              <a:rPr lang="en-US" sz="5400" b="1"/>
              <a:t>ABOUT US</a:t>
            </a:r>
            <a:endParaRPr lang="en-US" sz="5400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Picture 4" descr="call-centre-agent-jan-20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0800" y="863600"/>
            <a:ext cx="9513570" cy="6000115"/>
          </a:xfrm>
          <a:prstGeom prst="rect">
            <a:avLst/>
          </a:prstGeom>
        </p:spPr>
      </p:pic>
      <p:sp>
        <p:nvSpPr>
          <p:cNvPr id="6" name="Text Box 5"/>
          <p:cNvSpPr txBox="1"/>
          <p:nvPr/>
        </p:nvSpPr>
        <p:spPr>
          <a:xfrm>
            <a:off x="6385560" y="2829560"/>
            <a:ext cx="5667375" cy="107632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pPr algn="ctr"/>
            <a:r>
              <a:rPr lang="en-US" sz="3200" b="1"/>
              <a:t>Apple Technical Support Phone Number</a:t>
            </a:r>
            <a:endParaRPr lang="en-US" sz="3200" b="1"/>
          </a:p>
        </p:txBody>
      </p:sp>
      <p:sp>
        <p:nvSpPr>
          <p:cNvPr id="14" name="Flowchart: Terminator 13"/>
          <p:cNvSpPr/>
          <p:nvPr/>
        </p:nvSpPr>
        <p:spPr>
          <a:xfrm>
            <a:off x="6965315" y="4457065"/>
            <a:ext cx="4748530" cy="1109345"/>
          </a:xfrm>
          <a:prstGeom prst="flowChartTerminator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5" name="Text Box 14"/>
          <p:cNvSpPr txBox="1"/>
          <p:nvPr/>
        </p:nvSpPr>
        <p:spPr>
          <a:xfrm>
            <a:off x="7440930" y="4658360"/>
            <a:ext cx="3797935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sz="4000" b="1">
                <a:solidFill>
                  <a:schemeClr val="bg1"/>
                </a:solidFill>
              </a:rPr>
              <a:t>1-888-205-1922</a:t>
            </a:r>
            <a:endParaRPr lang="en-US" sz="4000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1"/>
          <p:cNvSpPr txBox="1"/>
          <p:nvPr/>
        </p:nvSpPr>
        <p:spPr>
          <a:xfrm>
            <a:off x="5590540" y="2935605"/>
            <a:ext cx="614616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buFont typeface="Wingdings" panose="05000000000000000000" charset="0"/>
              <a:buChar char=""/>
            </a:pPr>
            <a:r>
              <a:rPr lang="en-US" sz="2400"/>
              <a:t>Regarding any issue with your Apple device get the assistance of our complete professional experts to resolve it as quickly as easily. </a:t>
            </a:r>
            <a:endParaRPr lang="en-US" sz="2400"/>
          </a:p>
          <a:p>
            <a:pPr marL="342900" indent="-342900">
              <a:buFont typeface="Wingdings" panose="05000000000000000000" charset="0"/>
              <a:buChar char=""/>
            </a:pPr>
            <a:endParaRPr lang="en-US" sz="2400"/>
          </a:p>
          <a:p>
            <a:pPr marL="342900" indent="-342900">
              <a:buFont typeface="Wingdings" panose="05000000000000000000" charset="0"/>
              <a:buChar char=""/>
            </a:pPr>
            <a:r>
              <a:rPr lang="en-US" sz="2400"/>
              <a:t>Call us toll-free number 1-888-205-1922 and get 24*7 support from our expert and experienced technicians, anytime anywhere</a:t>
            </a:r>
            <a:endParaRPr lang="en-US" sz="2400"/>
          </a:p>
        </p:txBody>
      </p:sp>
      <p:pic>
        <p:nvPicPr>
          <p:cNvPr id="3" name="Picture 2" descr="support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2870" y="1892935"/>
            <a:ext cx="5901690" cy="4973320"/>
          </a:xfrm>
          <a:prstGeom prst="rect">
            <a:avLst/>
          </a:prstGeom>
        </p:spPr>
      </p:pic>
      <p:sp>
        <p:nvSpPr>
          <p:cNvPr id="4" name="Text Box 3"/>
          <p:cNvSpPr txBox="1"/>
          <p:nvPr/>
        </p:nvSpPr>
        <p:spPr>
          <a:xfrm>
            <a:off x="5045710" y="1317625"/>
            <a:ext cx="4745990" cy="922020"/>
          </a:xfrm>
          <a:prstGeom prst="rect">
            <a:avLst/>
          </a:prstGeom>
          <a:effectLst>
            <a:outerShdw blurRad="50800" dist="38100" dir="10800000" algn="r" rotWithShape="0">
              <a:schemeClr val="accent2">
                <a:alpha val="100000"/>
              </a:scheme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p>
            <a:r>
              <a:rPr lang="en-US" sz="5400"/>
              <a:t>Our Technician</a:t>
            </a:r>
            <a:endParaRPr lang="en-US" sz="5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1"/>
          <p:cNvSpPr txBox="1"/>
          <p:nvPr/>
        </p:nvSpPr>
        <p:spPr>
          <a:xfrm>
            <a:off x="3899535" y="1290955"/>
            <a:ext cx="4799330" cy="92202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pPr algn="ctr"/>
            <a:r>
              <a:rPr lang="en-US" sz="5400"/>
              <a:t>Contact Us</a:t>
            </a:r>
            <a:endParaRPr lang="en-US" sz="5400"/>
          </a:p>
        </p:txBody>
      </p:sp>
      <p:sp>
        <p:nvSpPr>
          <p:cNvPr id="3" name="Text Box 2"/>
          <p:cNvSpPr txBox="1"/>
          <p:nvPr/>
        </p:nvSpPr>
        <p:spPr>
          <a:xfrm>
            <a:off x="2139315" y="4989830"/>
            <a:ext cx="88773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sz="3200" b="1">
                <a:solidFill>
                  <a:schemeClr val="accent1"/>
                </a:solidFill>
                <a:hlinkClick r:id="rId1" tooltip=""/>
              </a:rPr>
              <a:t>http://qcsllc.net/apple-technical-support.html</a:t>
            </a:r>
            <a:endParaRPr lang="en-US" sz="3200" b="1">
              <a:solidFill>
                <a:schemeClr val="accent1"/>
              </a:solidFill>
              <a:hlinkClick r:id="rId1" tooltip="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3041650" y="2724150"/>
            <a:ext cx="651510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sz="5400" b="1"/>
              <a:t>Call 1-888-205-1922</a:t>
            </a:r>
            <a:endParaRPr lang="en-US" sz="5400" b="1"/>
          </a:p>
        </p:txBody>
      </p:sp>
      <p:sp>
        <p:nvSpPr>
          <p:cNvPr id="5" name="Text Box 4"/>
          <p:cNvSpPr txBox="1"/>
          <p:nvPr/>
        </p:nvSpPr>
        <p:spPr>
          <a:xfrm>
            <a:off x="3014345" y="3766185"/>
            <a:ext cx="656971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sz="5400" b="1"/>
              <a:t>support@qcsllc.net</a:t>
            </a:r>
            <a:endParaRPr lang="en-US" sz="5400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mmunications and Dialogues">
  <a:themeElements>
    <a:clrScheme name="Communications and Dialogu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66CC"/>
      </a:accent1>
      <a:accent2>
        <a:srgbClr val="3399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2D8AE7"/>
      </a:accent6>
      <a:hlink>
        <a:srgbClr val="CC3300"/>
      </a:hlink>
      <a:folHlink>
        <a:srgbClr val="996600"/>
      </a:folHlink>
    </a:clrScheme>
    <a:fontScheme name="Communications and Dialogu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Communications and Dialogu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66CC"/>
        </a:accent1>
        <a:accent2>
          <a:srgbClr val="3399FF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8AE7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878</Words>
  <Application>WPS Presentation</Application>
  <PresentationFormat>Widescreen</PresentationFormat>
  <Paragraphs>34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Arial</vt:lpstr>
      <vt:lpstr>SimSun</vt:lpstr>
      <vt:lpstr>Wingdings</vt:lpstr>
      <vt:lpstr/>
      <vt:lpstr>Arial Unicode MS</vt:lpstr>
      <vt:lpstr>Calibri Light</vt:lpstr>
      <vt:lpstr>Calibri</vt:lpstr>
      <vt:lpstr>Microsoft YaHei</vt:lpstr>
      <vt:lpstr>Euphorigenic</vt:lpstr>
      <vt:lpstr>Wingdings</vt:lpstr>
      <vt:lpstr>Communications and Dialogues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Night shift</dc:creator>
  <cp:lastModifiedBy>Night shift</cp:lastModifiedBy>
  <cp:revision>3</cp:revision>
  <dcterms:created xsi:type="dcterms:W3CDTF">2018-07-09T16:31:50Z</dcterms:created>
  <dcterms:modified xsi:type="dcterms:W3CDTF">2018-07-09T16:56:34Z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1033-10.2.0.6080</vt:lpwstr>
  </property>
</Properties>
</file>