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9FFA2-BC51-E58F-F6D9-F555F9352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4254E-48CB-4C91-83BE-4C1FC45C846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24C18-3271-FF4D-B76B-09DCB13C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1C295-BC00-4EA0-5AAF-BDA4FF8E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0DC2C-5F3E-4D88-A1D4-BC02B40E59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896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3B27A-0102-BF0F-E569-015049B5B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675DAB-54EC-48E7-A1A3-2A9E05B052A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E6942-33B8-975F-FD6A-22281E88F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7FB4A-8B13-DE0B-5418-337662E5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F096E-EB1F-445D-A6A8-2DEB5EF9C2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380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045DE-EEBD-66D9-15FD-8230BAFAE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931DF1-85F2-4DC6-82C0-23D08A59257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75DFA-B543-A613-0C18-ACAE9F77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6A9EF-A932-922E-37A4-9CE4328F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87DF2-DC1A-42DA-9911-98A9DEA729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108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AF200-B8FE-6E70-161A-F790EABA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91D80D-CB91-4E4E-A05E-9E7D00D0788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DC3E6-D3D9-337B-E13E-A457FD2E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B595A-5281-88C6-BCF6-35CD068C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7A579-C29B-49B0-82F4-65F74EF7A5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109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0CAE5-C526-628D-36B5-DBC3C4360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03583-E5D8-47E4-B65F-38891D3F94C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C6A0F-EA62-0063-4345-68987FF5E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D5424-0E80-CE5D-85BF-21A2B49B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38E28-BA0D-4F4D-94B5-BAECBF0D1D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282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A46742B-A13C-3EEC-EF0F-AABCA65D8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B1F61B-E759-40BC-BEE9-0FE01EBEC08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D5A1F5-3A43-A177-BDDC-6BD95F82F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AB09D8-0AD0-BCF1-0463-4603BAA2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EF6B5-735C-462B-A2DF-43B673AF5E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807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3D02750-07E0-2E1A-D040-9CFE36BB5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31916-628B-4F47-AFC2-1E3A0072149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FB1F4FC-30E4-A183-54CC-CADBDF9B6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AAC5399-1DA7-EC37-8311-D56ABB7FE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60B1C-7298-434B-BF48-D98242B4DD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778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B79350-1320-4634-E234-402BCAA39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A1E7DD-6BDB-4B0A-89A1-6A851414563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75F4530-6FD6-105F-FF23-31E7EF689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2809BCC-6316-4E58-F592-3CCD388D1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5D6A-97B6-4BEB-8D78-771DCE612B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542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6FDA7DD-782C-14CC-AE38-8A9CA00A6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477320-1660-42B4-AEF5-663F2FFCD8A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6C682ED-12A9-3B9B-4607-9704587F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86CC0C2-750A-0E90-CA5E-C9AD7A635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D1CC0-88E5-4159-84DD-9D071FB95B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481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44CB057-41C7-AA93-2EF2-2BB372CAD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050F36-C655-4A02-ACE1-FA66B8B1784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FA7E04-D123-0507-A831-4F9DA3CB9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E189FB-E8CF-C41F-5B51-B8E5E69DC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B883D-62BF-437A-A594-A5C6FDC103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310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C83332-619D-5B4C-8C02-1A7188E33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50801-880D-426A-8FA1-993A8CB2D1F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5C71B46-2892-8A70-6637-9DE921EBB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EA8E8E-8B75-B236-06A4-F082F1ABB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87D27-1105-4664-97BC-1C95A4114C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407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BC527C6-84F9-10A0-CD1A-A9C6029304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0C13D9D-7137-3D65-FA5D-297B85A379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DAFE4-F6E5-A2CC-0402-2D830E2EDE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2A13BA5-2A6A-4AAE-8EA3-4A1622952F3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8B2EA-6DE2-CB57-A693-0AFDF0B06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8087D-7AB4-F248-9378-7297044EFA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33FB203-2F71-4E5E-9C38-CF6A91B3866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08A2F9D-3216-795C-B0E2-0AE632A105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A74C7D0-C666-4000-AD1D-AD3D0A2DB08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2EB84CA-DFED-447C-162B-D11C8DE9A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44E8E74-8CEA-FEBC-912C-321B15FC4C93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206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974687D-FE52-2FA3-051A-A04666E99C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BB34D57-465D-2C8D-6576-24FF89E4B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1ED339DF-67A7-E566-3FFA-E59B75465BEE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206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4378E57-41F3-DD40-159F-264B1C0A7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DDD0154-C479-927D-49AB-268DB24B77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FA6A55D-5D12-4D0E-31CA-25C7567695D9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206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1CC5F20-F6BC-8482-B228-5288D440A7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37F2C8-5EE0-5FB7-A402-C5E8D40FBB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CF3659D-4232-EFE0-2CF3-8E996724CA8E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2061" name="Picture 15">
              <a:extLst>
                <a:ext uri="{FF2B5EF4-FFF2-40B4-BE49-F238E27FC236}">
                  <a16:creationId xmlns:a16="http://schemas.microsoft.com/office/drawing/2014/main" id="{0D2F0DBB-7374-6232-F2D0-374ADF42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2A20455-9897-A85D-82E6-CBC378A8C2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F5194009-7D3E-AD0F-CB17-1875B9A4627B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2059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AD5B119-0DFB-3AF9-8BF9-A252E83C3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A93FAF2D-5A04-58D7-88FC-9EE94C72A7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2056" name="Group 20">
            <a:extLst>
              <a:ext uri="{FF2B5EF4-FFF2-40B4-BE49-F238E27FC236}">
                <a16:creationId xmlns:a16="http://schemas.microsoft.com/office/drawing/2014/main" id="{F33E7473-265C-BFAF-5252-5B83D520AF9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2057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2A603182-A6B3-7E2C-44EB-271016C290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A32A9B95-481C-E618-D68A-F4B02A2D19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54E41186-8B22-8167-E23A-2DB238ED3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49355605-21DB-E167-3E82-8970A813CCFC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1128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006A55-77DB-4AF3-0A8F-90941746CD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AA7DA82-24D7-BBA6-777F-33B68AFAD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A6210148-7352-CE61-891E-E62D8F2B21D2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1128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E22CF2-3513-B101-46AA-40F4128351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412E339-04D4-C472-5312-8F4C451248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588E667-7C4D-07F5-64D5-02E485913BCF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1127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76019B9-6E60-087D-07D2-9ED8701E9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9B366DF-E352-14FA-6DC2-EE4F1A91C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D3E42990-8646-93E9-A16B-39723DB66344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11277" name="Picture 15">
              <a:extLst>
                <a:ext uri="{FF2B5EF4-FFF2-40B4-BE49-F238E27FC236}">
                  <a16:creationId xmlns:a16="http://schemas.microsoft.com/office/drawing/2014/main" id="{1998E13F-0526-4AA3-B6FE-9427DA8B22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BAB5943-2067-2C8C-B5D5-80ED58852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36B4FC17-5937-831F-D008-4D7B947F4785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11275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FA8FDF8-C714-C4C3-7C18-AA13AD0DF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6860A6AD-5556-EE6A-6BB3-79811908B4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11272" name="Group 20">
            <a:extLst>
              <a:ext uri="{FF2B5EF4-FFF2-40B4-BE49-F238E27FC236}">
                <a16:creationId xmlns:a16="http://schemas.microsoft.com/office/drawing/2014/main" id="{CEC89477-DBC5-6220-2B0C-322BDB117A9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11273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857335F5-26DB-FA58-7908-D0CEAB3F0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7797D0DF-2116-A0FB-ACB1-8EB85B041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C5555956-DD02-B5F4-EDFC-01FFB1F3C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7268DCAF-C470-2158-BAFD-C233C37F2EEF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1230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C8F425A-9030-7C5B-79F6-4559D7262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3297221-D73D-8F39-2DC2-4566E799D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98AEBB6A-AC54-B7B7-A43A-9DA99FF211E4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1230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04A93E-2915-5209-E6CA-2C6553C5DE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E91DF37-6F8C-F200-E247-E7014CD614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427194C3-71EE-B050-61C7-984B0677FDD0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1230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F884361-9E91-D58E-2CCC-B88EA15B71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CA34FAC-AD90-AD32-69A0-ED0A5380E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73A0095C-E00F-2F53-D0E1-0E84E6E04EE6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12301" name="Picture 15">
              <a:extLst>
                <a:ext uri="{FF2B5EF4-FFF2-40B4-BE49-F238E27FC236}">
                  <a16:creationId xmlns:a16="http://schemas.microsoft.com/office/drawing/2014/main" id="{7D1D720E-F7DF-CF1E-FC22-37E1190F93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AACD947-C58B-A71E-A966-A47F2B1C1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2295" name="Group 17">
            <a:extLst>
              <a:ext uri="{FF2B5EF4-FFF2-40B4-BE49-F238E27FC236}">
                <a16:creationId xmlns:a16="http://schemas.microsoft.com/office/drawing/2014/main" id="{0582EDA7-9867-10CD-9915-76CED7EC0C7D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12299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E4D720E-5DF8-8AAD-D8E4-787A2B2592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07DA8B26-4B13-3F9B-C680-31A330588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12296" name="Group 20">
            <a:extLst>
              <a:ext uri="{FF2B5EF4-FFF2-40B4-BE49-F238E27FC236}">
                <a16:creationId xmlns:a16="http://schemas.microsoft.com/office/drawing/2014/main" id="{028E7583-519F-BECC-23D3-E2B49F6F7E9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12297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F1B3952C-3E6A-C3FD-6752-35AE1034F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D2838C90-46E9-9262-CF86-05DAB3FE1E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4E47CFEF-361F-EDB3-828C-82BBE98ED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8C22E320-6C7E-E7AC-EE21-740325B1E2CB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1333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DBD176-D9A8-0875-EC1A-F24233FF2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22F8C55-72E0-AF13-F1D0-30D6AA650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67BA3621-6C75-5160-1154-DE8A383536BC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1332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233318D-60B3-3662-516D-F68AD7BEFA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6A598ED-0368-262F-3235-87425ABA6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AAC014AF-BA8E-E610-28B6-BD6A9D0656D4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1332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1DD7F1E-275F-D1FA-E4AE-40019FA6AA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64CCB3-CB49-F8D1-AF9C-63B9646BF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42276D47-BD05-080E-2EDE-DDE12220196F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13325" name="Picture 15">
              <a:extLst>
                <a:ext uri="{FF2B5EF4-FFF2-40B4-BE49-F238E27FC236}">
                  <a16:creationId xmlns:a16="http://schemas.microsoft.com/office/drawing/2014/main" id="{A8EB5F26-8283-350E-2C8F-84ED58120F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81E28F1-09B9-75A4-7979-6FFD1F3B9F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3319" name="Group 17">
            <a:extLst>
              <a:ext uri="{FF2B5EF4-FFF2-40B4-BE49-F238E27FC236}">
                <a16:creationId xmlns:a16="http://schemas.microsoft.com/office/drawing/2014/main" id="{AE72563B-8568-6D01-6391-CCEC09B304E2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1332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BF074FF-58A5-F155-DF13-F1D32D5FD8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E14BDE6-374C-A6EA-D8E6-3E752CA3A3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13320" name="Group 20">
            <a:extLst>
              <a:ext uri="{FF2B5EF4-FFF2-40B4-BE49-F238E27FC236}">
                <a16:creationId xmlns:a16="http://schemas.microsoft.com/office/drawing/2014/main" id="{228741D5-6ADE-1B8F-CAA5-6C6E1F73A4F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13321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46E3CA05-9E73-7862-32FF-ED2D963483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C80A3C42-B139-6CA1-5594-8B1AD0EDF7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16D64FD-360B-047C-1907-912EDA0DF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685709A-6DDD-5BE5-ADE1-9932EB5611A9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309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FA0D01-1F56-9827-3E50-E198B2C23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197F0F6-DC20-C346-7A6C-CABDCB3DC5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31B8C06-8382-349A-117A-55E949159A87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308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0165E08-211A-B78A-F4E0-8198C89267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E2EDC38-46C5-AFB9-5A90-066779F38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F81AB48-5FE3-10E8-FD80-20678F568F6A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308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A0D3ECC-0EFD-FD84-8565-3ACA262B8B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9090BB-5D92-7A37-94A6-E184DB9AB5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E419F0EC-D834-3115-1A48-5C4A962F8C5A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3085" name="Picture 15">
              <a:extLst>
                <a:ext uri="{FF2B5EF4-FFF2-40B4-BE49-F238E27FC236}">
                  <a16:creationId xmlns:a16="http://schemas.microsoft.com/office/drawing/2014/main" id="{AC02EBA4-DBF5-A08D-B97A-DEC99C818F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8546CE4-CAAA-6657-8088-7FC394DC3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54B466B2-D398-8C09-7535-D6023EFD5CBB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308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4368254-AFCE-9F8B-DD5D-DD6A695DAB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77857E6-33B6-632D-35EB-3157DDCCBF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3080" name="Group 20">
            <a:extLst>
              <a:ext uri="{FF2B5EF4-FFF2-40B4-BE49-F238E27FC236}">
                <a16:creationId xmlns:a16="http://schemas.microsoft.com/office/drawing/2014/main" id="{C617A758-785B-A5D2-2D0B-BFDFB4FD80F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3081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E33AE4EF-BA15-A801-E4F7-C44F6CC7A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DCE33014-957C-EABC-7CE8-0A78A8124A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DEA59E8-F1D6-E5E0-05A5-7062A5CB6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EBAD57D-D3AC-3501-C80F-230A301C1FB3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411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D23E97-4179-E0C5-E0EE-FFCF75B648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3F6C532-7C69-02D4-A658-C9F7D809F1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F655511-D386-2C0A-BDFD-9C5B4CC8AED9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411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FD2F40A-767A-4CD5-61AC-70B3D1C0F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1C9CF6A-20C9-6A1C-19FD-57997E0BFC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F0EF131-05B4-EDC4-F875-4829EEDAE49E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411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EC7A1CF-467E-C123-BBBF-33C19A69D1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F674853-44CF-523C-68B7-62431C0BB6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6615C63-3EAF-405E-B0C1-5925968E9AB1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4109" name="Picture 15">
              <a:extLst>
                <a:ext uri="{FF2B5EF4-FFF2-40B4-BE49-F238E27FC236}">
                  <a16:creationId xmlns:a16="http://schemas.microsoft.com/office/drawing/2014/main" id="{D6B86F70-DD05-F759-3A2C-8D6BE92B2E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7A644F3-1F56-9F91-07EA-ED31AD22A2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49F32233-FE16-9445-5A06-40ABD0157978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4107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24F8AA8-E9B6-33B4-5FA3-3BC8AB21A0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663E3FF-A4AC-BB4B-4299-ABE2C6DCCD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4104" name="Group 20">
            <a:extLst>
              <a:ext uri="{FF2B5EF4-FFF2-40B4-BE49-F238E27FC236}">
                <a16:creationId xmlns:a16="http://schemas.microsoft.com/office/drawing/2014/main" id="{5A64FCF7-DDA6-A24F-D658-EB6271F1E40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4105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9FCA7AD8-5AFB-F72F-0DBB-0693418428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500BF76A-2511-CFCE-8683-26AD141E0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354F9F0-C0DB-D8EE-A973-C1CFE0152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F235F5B-2EEE-D750-C865-5DBE7418C81D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513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2764E16-2CB1-AAD4-50A7-3A9D861835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E9444B9-3C73-60B6-3DF1-3C6E4F5816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6F408DC-47CC-BFC3-60FE-0C856FCC3DBB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513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2096F58-06D3-F5A7-0534-60DEBBD17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7785909-3BF5-38DA-A254-2CD9E6A029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A8E93BF-F270-961E-F72C-ACC27C51A703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513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39A0038-B5E5-9C51-1848-D50AD4ED74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B01961C-8F5B-5D2F-B057-D1B983424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7B84986C-85AF-746A-8DC1-56FFF5BC5A41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5133" name="Picture 15">
              <a:extLst>
                <a:ext uri="{FF2B5EF4-FFF2-40B4-BE49-F238E27FC236}">
                  <a16:creationId xmlns:a16="http://schemas.microsoft.com/office/drawing/2014/main" id="{1CE5FC1F-3171-714E-4092-A3ED3F6D2F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FF60020-8AC1-962A-F391-D6B86546E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CF3C46D4-C99B-69C2-E44E-08387738D2C1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5131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7852E7B-6B3C-4FAE-29E3-222C80388D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771B482-F310-EA81-0389-09116306C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5128" name="Group 20">
            <a:extLst>
              <a:ext uri="{FF2B5EF4-FFF2-40B4-BE49-F238E27FC236}">
                <a16:creationId xmlns:a16="http://schemas.microsoft.com/office/drawing/2014/main" id="{BECBF347-CAC0-FD0A-2DF5-E29BE6824B0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5129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0D8A9B63-F56E-EAA4-4843-68C62C8C5A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0ACBCAE7-9A1D-8335-D05B-B05D49E59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0A666D5-7B8A-7078-39C7-5B9D85A38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7FA0BDC-D80B-9E41-321B-6B2C30A1D6DC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616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FEEFC9E-7E20-EAE6-1219-89089DF39F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6F7D110-7261-3AE3-A716-3A0173FEFC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47E14454-8357-F980-8A8C-98B69E82B7D7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616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298EA53-EC58-2071-87B3-C72E7A64BF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CA04052-F056-3A00-EFF1-9E93035A7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5E2E408-4AAC-DC15-FD28-BFC06B0A6F8A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615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D1BC9DF-1CF5-856C-ADD3-81EC0BBAB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EB7A8DF-6BF1-7648-85A8-278F7E4438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24FC627-08AC-A572-11B6-D1CF9CDC1E14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6157" name="Picture 15">
              <a:extLst>
                <a:ext uri="{FF2B5EF4-FFF2-40B4-BE49-F238E27FC236}">
                  <a16:creationId xmlns:a16="http://schemas.microsoft.com/office/drawing/2014/main" id="{0A4E7FE5-E123-9686-D295-4FFAE9416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3021B19-8DF6-1C46-E1CA-2E8BCEC7D7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69ACC2D6-546B-7FFC-4074-8F977BC9087B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6155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27A0402-4ADF-491C-89C6-380F3383CA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09B033B-E855-F8AA-2616-AF21ECACB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6152" name="Group 20">
            <a:extLst>
              <a:ext uri="{FF2B5EF4-FFF2-40B4-BE49-F238E27FC236}">
                <a16:creationId xmlns:a16="http://schemas.microsoft.com/office/drawing/2014/main" id="{FBA1FF2A-8216-2D1A-B7C2-6C73CA8D0AC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6153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B6B44E4B-2F85-0E00-46BC-093D4B15C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569C8720-0F4B-B36F-3115-88EF85820C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2CCC6CB-64B5-71F1-419B-67A49FECA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DCA3D4B-DE7C-C506-EAC6-915A0DE353B1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718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48F930F-9ED1-3412-4E00-E51D91299D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B111FDE-E18B-53E9-6F86-8B00F1F1F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67C2D0E-9D95-0169-46CC-DDB16D3B7D7B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718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010B0DD-1B6E-BDB3-B810-765BD6FE9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BD70395-9E09-0CB1-00C2-3E7F096CB5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E80DC1C-7419-2628-41BC-3FE727975925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718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8A95003-582E-7CDC-680C-776A0D1EC5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6299E60-023E-DD96-38E6-5464A03D7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7A03DEA9-7D2B-A6F7-3CF2-DFF0F46E8C62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7181" name="Picture 15">
              <a:extLst>
                <a:ext uri="{FF2B5EF4-FFF2-40B4-BE49-F238E27FC236}">
                  <a16:creationId xmlns:a16="http://schemas.microsoft.com/office/drawing/2014/main" id="{2EBCE48A-EC8A-790D-E589-3BDC3B9DF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673E642-3011-B518-242C-4B6AC4E68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3AF235FD-C4D0-D50A-26CF-78055404384E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7179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FE167CC-13D2-F13B-E368-8E4F551734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2F148F4E-0524-7995-73CE-37AB6F639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7176" name="Group 20">
            <a:extLst>
              <a:ext uri="{FF2B5EF4-FFF2-40B4-BE49-F238E27FC236}">
                <a16:creationId xmlns:a16="http://schemas.microsoft.com/office/drawing/2014/main" id="{D649B483-E85C-DBFC-D753-25A687372CC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7177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6108BBB5-82B9-EFD9-83FD-3360F23CE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DED66158-7A17-BDE6-ED2D-582ADD6C0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08E62576-054F-9C40-49C9-7327C2D3C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80393A0-52EF-A045-D40A-F2720C398DCE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821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FDDB9C5-BC7F-B232-2FD4-B9DA7FFA8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CE64BCA-7874-BB46-2BF2-316F9CBF73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C0097C2A-A2CF-C351-742D-725A1A0075FB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820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5998B0C-7ED9-DC7F-F1B3-FDBA725F6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0146B76-0094-202B-817D-D55886265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44979D10-491F-D1D5-11C6-9233ED3849E2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820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D6FC6A3-4B0E-B854-CFDB-B6B16BCB9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D8D7691-C5AA-CF42-46A7-4154F69A3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D31693F-149A-C55C-3529-2188174C7881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8205" name="Picture 15">
              <a:extLst>
                <a:ext uri="{FF2B5EF4-FFF2-40B4-BE49-F238E27FC236}">
                  <a16:creationId xmlns:a16="http://schemas.microsoft.com/office/drawing/2014/main" id="{8150E50F-3425-CED3-B364-6EFA7797F7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2E744B3-5261-E777-51EE-49779754B6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DEBE31F4-7777-3230-7283-B9D99BD5CCB5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820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F462164-150A-65DF-E57C-EFBE64F66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2E30281-ABB6-44AD-BBCC-DBBD0DC216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8200" name="Group 20">
            <a:extLst>
              <a:ext uri="{FF2B5EF4-FFF2-40B4-BE49-F238E27FC236}">
                <a16:creationId xmlns:a16="http://schemas.microsoft.com/office/drawing/2014/main" id="{2404B3F0-E725-A42D-532B-99F056EF387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8201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9B5CF369-0412-AE9D-4823-136AA5397D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8C901910-EE56-BF26-1830-B4B032458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452204A3-F3B5-F7B9-7F9A-67798DCA7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40EFAB37-989D-1A67-738E-604FE346A04A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923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686F0F3-EE47-12F5-5AB1-79BCDA0D6D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218E5CD-44F3-5189-177B-368966F47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2C927A19-2A20-7BAF-E75D-57F495C4214A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923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1CCE718-56A9-8294-1719-B7017DD34D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467178D-7D37-4074-530F-A665F70C9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912FD96-4A3A-7EB4-CDF7-235BAF081E9C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923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ED48406-029E-1FB6-2913-B0B7EE6F93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257C12C-EB3C-791D-50AD-A96E5F31F8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0F9055AA-CEFA-EA70-EE83-DA2E0104A892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9229" name="Picture 15">
              <a:extLst>
                <a:ext uri="{FF2B5EF4-FFF2-40B4-BE49-F238E27FC236}">
                  <a16:creationId xmlns:a16="http://schemas.microsoft.com/office/drawing/2014/main" id="{7909B714-26A5-D4E7-9AAA-9F4AD61F93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703EDFE-26D0-941C-B29B-6B1240709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F7E51A58-65D7-77C4-FDBB-80B5BA60B904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9227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F5347B3-4F89-ED52-9EC3-28153539DC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C59ABF6D-2675-C7EF-6D00-C6FAB394A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9224" name="Group 20">
            <a:extLst>
              <a:ext uri="{FF2B5EF4-FFF2-40B4-BE49-F238E27FC236}">
                <a16:creationId xmlns:a16="http://schemas.microsoft.com/office/drawing/2014/main" id="{5DB55362-F482-7728-4BC4-0DBFA4D3F9C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9225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E3721382-8B27-35B9-E7F8-DF3BB5470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1240119C-42CE-07B8-34A7-0BD4354099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768094A2-E02F-7341-DEB2-B38FCCC53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8AB070DB-2A1F-312B-906A-21F03E9628AF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1025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E9D7F1C-C33E-4F1C-8182-C530C607C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002CBF8-CF98-F9B5-71D2-F3448C6D2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B025795-1D67-41D1-B871-BDE8937B1F2E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1025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C3958AA-5DF1-B73C-C923-6D130DB0E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D963A20-B195-7560-F193-CA6AB292C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AB1BEF07-AB13-EDE5-C468-04281380FA53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1025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530090F-D862-DEDC-4DBC-12841B9CE5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16D13E7-DB68-AB13-DDE8-98078B3B1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33A28B1-7A80-1D7F-F599-27E3AE1CB7C2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10253" name="Picture 15">
              <a:extLst>
                <a:ext uri="{FF2B5EF4-FFF2-40B4-BE49-F238E27FC236}">
                  <a16:creationId xmlns:a16="http://schemas.microsoft.com/office/drawing/2014/main" id="{EA886F66-5A19-BE27-D594-92F7924E4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D5D1B9E-2571-3E87-A1A4-88FECA0C5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8914EB8D-5E31-6C7F-DDB6-8E79F8B207B2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10251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5172E16-493C-C722-3856-1B951D475A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75EA1DC-0131-DD26-0515-DE7DEEB1E7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10248" name="Group 20">
            <a:extLst>
              <a:ext uri="{FF2B5EF4-FFF2-40B4-BE49-F238E27FC236}">
                <a16:creationId xmlns:a16="http://schemas.microsoft.com/office/drawing/2014/main" id="{615FD408-38AC-BC6B-6056-94EA802B4AA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10249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DEFC91F2-A10F-9F13-CF9C-BEFCB3920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3426850F-8651-A678-7C21-D8C9B86DC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72</Words>
  <Application>Microsoft Office PowerPoint</Application>
  <PresentationFormat>와이드스크린</PresentationFormat>
  <Paragraphs>72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2008-11-06T06:35:46Z</dcterms:created>
  <dcterms:modified xsi:type="dcterms:W3CDTF">2024-10-17T06:27:44Z</dcterms:modified>
</cp:coreProperties>
</file>