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0121"/>
    <a:srgbClr val="D0B83A"/>
    <a:srgbClr val="2992A0"/>
    <a:srgbClr val="278492"/>
    <a:srgbClr val="FFF421"/>
    <a:srgbClr val="4F7690"/>
    <a:srgbClr val="F06974"/>
    <a:srgbClr val="8BD3D4"/>
    <a:srgbClr val="FFD829"/>
    <a:srgbClr val="F49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>
        <p:scale>
          <a:sx n="66" d="100"/>
          <a:sy n="66" d="100"/>
        </p:scale>
        <p:origin x="2322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8999-8E9F-447E-A27D-7502CCFDB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541FE0-D16D-4760-98D6-24ECAF386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4FF30-15C9-4BAB-9E26-9D9DAF771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7DD59-071B-4145-BD28-F8E0D9B24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FC324-D767-4C85-BA6B-3D0EC4444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4602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7F072-C7EA-4581-AC69-0C64F659C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0003C7-B9A3-4710-BF65-62D76A65EE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13B4A-DB7E-4A2C-BB8E-56C916EEE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37B80-93D5-4CAD-83D3-ABBC3B789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018E50-921C-4E0E-B09C-DC5C3C12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80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9D4DC2-9527-4533-9238-8268069158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2625F1-2E4E-4C8E-BB7B-F363FCCCF0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836BE-2D62-44F8-9BB9-1FC29A28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610EC-F051-4672-8A69-B69D2FCEA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2253A-B49E-4731-B405-91ED3C32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1504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0C0DF-9F15-406F-B080-E83DBEF63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9632C-DA0F-4D55-8280-FE5AEDA437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EABE9-3846-4DBC-841B-BA3EBC9F1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1AF1A-F625-45E2-B1EE-3B8797357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D83B3-80E6-4094-981D-17DA4F80E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810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EBDA9-8CEA-4600-9B8E-D5CB45495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23F4E5-B7BB-4FBB-B21A-ACB892A03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AC326-3107-40E0-8700-CDA65D5F9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EEC18-AE6A-4ECA-905E-901B88023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1A512-CF76-4E82-822E-2F7D9E7EF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2166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6432F-0658-4667-8EE1-EFA5EB507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320A5-D98D-472A-B664-A49C3C241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5C077-2E0A-4BC0-93E1-131299AB7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23A76-00F3-4E72-B042-700CE34B0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AC8CC-237B-4DC2-B047-C147AEC18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999F9F-76FD-42A5-A300-95861120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092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FFE12-DB33-439C-8142-BE031A33A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895FF-4748-4FC4-8396-A37C69DAE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53AB7E-4312-477D-BFA9-DDC9BC0DA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54F4A5-D9C6-4F0D-936F-9F14E2FA22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355424-47F9-4183-AD8C-A808CAA51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428537-5510-456A-8D1A-045BE5A10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025001-00B2-427E-A3A9-7372D6068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19EE92-49F0-4F1F-9FCC-F9C46CAAB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8362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2C6BF-5486-48C4-860C-33475A58B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EAFB8B-E9C2-4203-835B-D334A0AF4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1F1D8-03C1-4010-B154-7692BDF09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C80942-0F6E-4A99-9FBC-B552C134C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9547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FC8234-085A-456F-866D-7BAD28AAB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532FF2-1D5D-4BEC-9B65-E2D49511F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4C4416-DE2E-406D-98F5-F1EDC1F86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257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95943-C8B4-424F-8770-4BDA84141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27DEB-886E-4A1A-9355-FE9936421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0F7602-DC53-4170-B5C2-70BFB0C7BA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33CD44-3785-4164-99B4-BD59B45EA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ED396-8D13-4695-9BD7-97F18DB5F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CD17E-CDBE-4F35-8A85-BF1A5EA9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010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EF510-0EEC-4696-9904-04A764C92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D6D166-95F3-497C-957F-F2F609894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F9912B-3012-4F7F-8485-B83A6C3AE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BF5D9-C7EA-4358-8430-BDDEEE1D9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4514D-B03E-475E-A1B8-AA0E579B4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C4B202-12DF-4CDF-85E0-FCDFFCD77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713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00699-0A04-4E48-A8C4-05CD8A414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00397-E8BA-4C12-8F0C-EB4A59CC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308C1-8845-4318-BC5A-7D76EBDB7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3D3C7-1842-4F96-8057-448A6DAFD8E7}" type="datetimeFigureOut">
              <a:rPr lang="en-ID" smtClean="0"/>
              <a:t>15/07/2020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54DD0-8653-4F07-AB00-1AA81200F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76E6F-127E-41C2-9746-1DFE41484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D5ED9-E6D3-43B6-9E7F-BFDB98460A4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9250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F9C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4912936" y="824844"/>
            <a:ext cx="6436935" cy="6320673"/>
          </a:xfrm>
          <a:prstGeom prst="rect">
            <a:avLst/>
          </a:prstGeom>
          <a:noFill/>
          <a:ln w="101600">
            <a:solidFill>
              <a:srgbClr val="F9C6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Picture">
            <a:extLst>
              <a:ext uri="{FF2B5EF4-FFF2-40B4-BE49-F238E27FC236}">
                <a16:creationId xmlns:a16="http://schemas.microsoft.com/office/drawing/2014/main" id="{BF6D0E57-3B28-47E2-9BA0-013776A8EC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9" t="680" r="7758" b="4803"/>
          <a:stretch>
            <a:fillRect/>
          </a:stretch>
        </p:blipFill>
        <p:spPr>
          <a:xfrm>
            <a:off x="5269584" y="1140642"/>
            <a:ext cx="5731496" cy="6004875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8749199" y="5104263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629603" y="478810"/>
            <a:ext cx="345960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STYLISH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29603" y="1455081"/>
            <a:ext cx="32431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COLOUR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5E8ECD-B492-4B95-885D-25F40EC1BA4C}"/>
              </a:ext>
            </a:extLst>
          </p:cNvPr>
          <p:cNvSpPr txBox="1"/>
          <p:nvPr/>
        </p:nvSpPr>
        <p:spPr>
          <a:xfrm>
            <a:off x="629603" y="2415520"/>
            <a:ext cx="29883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9600" dirty="0">
                <a:latin typeface="Bebas Kai" panose="04050603020B02020204" pitchFamily="82" charset="0"/>
              </a:rPr>
              <a:t>DESIGN</a:t>
            </a:r>
            <a:endParaRPr lang="en-US" sz="9600" dirty="0">
              <a:latin typeface="Bebas Kai" panose="04050603020B02020204" pitchFamily="82" charset="0"/>
            </a:endParaRPr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03AB5D98-B549-47F1-B12F-05EBBE4C8C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8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30132" y="27561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9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3.33333E-6 L -0.25 -3.33333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08333E-6 -2.96296E-6 L 0.38672 -2.9629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  <p:bldP spid="8" grpId="0"/>
      <p:bldP spid="8" grpId="1"/>
      <p:bldP spid="8" grpId="2"/>
      <p:bldP spid="9" grpId="0" animBg="1"/>
      <p:bldP spid="14" grpId="0"/>
      <p:bldP spid="14" grpId="1"/>
      <p:bldP spid="14" grpId="2"/>
      <p:bldP spid="6" grpId="0" animBg="1"/>
      <p:bldP spid="10" grpId="0" animBg="1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3770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 rot="16200000">
            <a:off x="5959523" y="625523"/>
            <a:ext cx="272955" cy="12192000"/>
          </a:xfrm>
          <a:prstGeom prst="rect">
            <a:avLst/>
          </a:prstGeom>
          <a:solidFill>
            <a:srgbClr val="F06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681629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bg1"/>
                  </a:solidFill>
                </a:ln>
                <a:noFill/>
                <a:latin typeface="Bebas Kai" panose="04050603020B02020204" pitchFamily="82" charset="0"/>
              </a:rPr>
              <a:t>LOREM</a:t>
            </a:r>
            <a:endParaRPr lang="en-ID" sz="23900" dirty="0">
              <a:ln w="22225">
                <a:solidFill>
                  <a:schemeClr val="bg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2877532" y="2374710"/>
            <a:ext cx="6436935" cy="2023889"/>
          </a:xfrm>
          <a:prstGeom prst="rect">
            <a:avLst/>
          </a:prstGeom>
          <a:noFill/>
          <a:ln w="101600">
            <a:solidFill>
              <a:srgbClr val="F069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1345913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LOREM IPSUM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2390497" y="2542799"/>
            <a:ext cx="74110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Bebas Kai" panose="04050603020B02020204" pitchFamily="82" charset="0"/>
              </a:rPr>
              <a:t>WWW.YOURDOMAIN.COM</a:t>
            </a:r>
            <a:endParaRPr lang="en-ID" sz="7200" dirty="0">
              <a:latin typeface="Bebas Kai" panose="04050603020B02020204" pitchFamily="8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4970057" y="6285927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41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2000" fill="remove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-3.33333E-6 L -0.83958 -3.33333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79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08333E-6 -2.96296E-6 L 0.38672 -2.96296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2" grpId="0"/>
      <p:bldP spid="12" grpId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782496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FFD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8462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FASHION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2195907" y="824844"/>
            <a:ext cx="6436935" cy="6320673"/>
          </a:xfrm>
          <a:prstGeom prst="rect">
            <a:avLst/>
          </a:prstGeom>
          <a:noFill/>
          <a:ln w="101600">
            <a:solidFill>
              <a:srgbClr val="FFD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7314863" y="-627299"/>
            <a:ext cx="8462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FASHION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pic>
        <p:nvPicPr>
          <p:cNvPr id="21" name="Picture">
            <a:extLst>
              <a:ext uri="{FF2B5EF4-FFF2-40B4-BE49-F238E27FC236}">
                <a16:creationId xmlns:a16="http://schemas.microsoft.com/office/drawing/2014/main" id="{3777BD28-F3FA-4B0C-9BB7-181E5F1C0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3"/>
          <a:stretch/>
        </p:blipFill>
        <p:spPr>
          <a:xfrm>
            <a:off x="2568597" y="1164489"/>
            <a:ext cx="5704170" cy="6339102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1688125" y="478810"/>
            <a:ext cx="20569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NEW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1133708" y="1455081"/>
            <a:ext cx="41504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TEMPLATE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5E8ECD-B492-4B95-885D-25F40EC1BA4C}"/>
              </a:ext>
            </a:extLst>
          </p:cNvPr>
          <p:cNvSpPr txBox="1"/>
          <p:nvPr/>
        </p:nvSpPr>
        <p:spPr>
          <a:xfrm>
            <a:off x="1688125" y="2415520"/>
            <a:ext cx="28328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9600" dirty="0">
                <a:latin typeface="Bebas Kai" panose="04050603020B02020204" pitchFamily="82" charset="0"/>
              </a:rPr>
              <a:t>BRAND</a:t>
            </a:r>
            <a:endParaRPr lang="en-US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9036414" y="2985948"/>
            <a:ext cx="2509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 rot="5400000">
            <a:off x="-841424" y="1953307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030351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-3.33333E-6 L -0.29597 -3.33333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95833E-6 -2.96296E-6 L 0.38671 -2.9629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1500" fill="hold"/>
                                        <p:tgtEl>
                                          <p:spTgt spid="2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13" grpId="0"/>
      <p:bldP spid="2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11919045" y="0"/>
            <a:ext cx="272955" cy="5405120"/>
          </a:xfrm>
          <a:prstGeom prst="rect">
            <a:avLst/>
          </a:prstGeom>
          <a:solidFill>
            <a:srgbClr val="8BD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1169583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BEAUTIFULE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347564" y="-457408"/>
            <a:ext cx="7915789" cy="7772816"/>
          </a:xfrm>
          <a:prstGeom prst="rect">
            <a:avLst/>
          </a:prstGeom>
          <a:noFill/>
          <a:ln w="101600">
            <a:solidFill>
              <a:srgbClr val="8BD3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-4218215" y="-627299"/>
            <a:ext cx="1169583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BEAUTIFULE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pic>
        <p:nvPicPr>
          <p:cNvPr id="15" name="Picture">
            <a:extLst>
              <a:ext uri="{FF2B5EF4-FFF2-40B4-BE49-F238E27FC236}">
                <a16:creationId xmlns:a16="http://schemas.microsoft.com/office/drawing/2014/main" id="{78EB5E2D-B8A1-490F-8BF3-D155798CE8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4" r="5893"/>
          <a:stretch/>
        </p:blipFill>
        <p:spPr>
          <a:xfrm>
            <a:off x="798122" y="-326524"/>
            <a:ext cx="7014675" cy="7819833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8570259" y="415707"/>
            <a:ext cx="28360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Clean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8582226" y="1391978"/>
            <a:ext cx="29883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Design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8656252" y="2806828"/>
            <a:ext cx="2503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798122" y="5374398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146090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41028 -3.33333E-6 L 0.09102 -3.33333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875E-6 -2.96296E-6 L 0.38672 -2.96296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2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F06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459933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2195907" y="824844"/>
            <a:ext cx="6436935" cy="6320673"/>
          </a:xfrm>
          <a:prstGeom prst="rect">
            <a:avLst/>
          </a:prstGeom>
          <a:noFill/>
          <a:ln w="101600">
            <a:solidFill>
              <a:srgbClr val="F069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5" name="Picture">
            <a:extLst>
              <a:ext uri="{FF2B5EF4-FFF2-40B4-BE49-F238E27FC236}">
                <a16:creationId xmlns:a16="http://schemas.microsoft.com/office/drawing/2014/main" id="{9F4ED4AE-CB69-4348-849B-FC5C271727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6" t="5136" r="35025" b="6137"/>
          <a:stretch/>
        </p:blipFill>
        <p:spPr>
          <a:xfrm>
            <a:off x="2555624" y="1164489"/>
            <a:ext cx="5704170" cy="6442811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459933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6608504" y="597033"/>
            <a:ext cx="22108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EASY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413731" y="1573304"/>
            <a:ext cx="44983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Customize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9036414" y="2985948"/>
            <a:ext cx="2509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 rot="5400000">
            <a:off x="-841424" y="1953307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822369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91667E-6 -3.33333E-6 L -0.83958 -3.33333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7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2.96296E-6 L 0.38672 -2.96296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2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2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4F76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4912936" y="824844"/>
            <a:ext cx="6436935" cy="6320673"/>
          </a:xfrm>
          <a:prstGeom prst="rect">
            <a:avLst/>
          </a:prstGeom>
          <a:noFill/>
          <a:ln w="101600">
            <a:solidFill>
              <a:srgbClr val="4F76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5" name="Picture">
            <a:extLst>
              <a:ext uri="{FF2B5EF4-FFF2-40B4-BE49-F238E27FC236}">
                <a16:creationId xmlns:a16="http://schemas.microsoft.com/office/drawing/2014/main" id="{697CC985-5216-452A-A35E-1C5CB2086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9" t="1927" r="19624" b="25"/>
          <a:stretch/>
        </p:blipFill>
        <p:spPr>
          <a:xfrm>
            <a:off x="5291935" y="1166042"/>
            <a:ext cx="5704170" cy="6123759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8749199" y="5104263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629603" y="478810"/>
            <a:ext cx="31999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Simple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29603" y="1455081"/>
            <a:ext cx="11544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To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5E8ECD-B492-4B95-885D-25F40EC1BA4C}"/>
              </a:ext>
            </a:extLst>
          </p:cNvPr>
          <p:cNvSpPr txBox="1"/>
          <p:nvPr/>
        </p:nvSpPr>
        <p:spPr>
          <a:xfrm>
            <a:off x="629603" y="2415520"/>
            <a:ext cx="16321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9600" dirty="0">
                <a:latin typeface="Bebas Kai" panose="04050603020B02020204" pitchFamily="82" charset="0"/>
              </a:rPr>
              <a:t>USE</a:t>
            </a:r>
            <a:endParaRPr lang="en-US" sz="9600" dirty="0"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884682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6.25E-7 -3.33333E-6 L -0.25 -3.33333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2.96296E-6 L 0.38672 -2.96296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3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8" grpId="1"/>
      <p:bldP spid="8" grpId="2"/>
      <p:bldP spid="9" grpId="0" animBg="1"/>
      <p:bldP spid="14" grpId="0"/>
      <p:bldP spid="14" grpId="1"/>
      <p:bldP spid="14" grpId="2"/>
      <p:bldP spid="6" grpId="0" animBg="1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FFD829"/>
          </a:solidFill>
          <a:ln>
            <a:solidFill>
              <a:srgbClr val="FFF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518122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 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pic>
        <p:nvPicPr>
          <p:cNvPr id="15" name="Picture">
            <a:extLst>
              <a:ext uri="{FF2B5EF4-FFF2-40B4-BE49-F238E27FC236}">
                <a16:creationId xmlns:a16="http://schemas.microsoft.com/office/drawing/2014/main" id="{C8038289-7995-4B16-9A1E-8350FEDCC7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5" t="1" r="9200" b="-580"/>
          <a:stretch/>
        </p:blipFill>
        <p:spPr>
          <a:xfrm>
            <a:off x="2554479" y="1170552"/>
            <a:ext cx="5704170" cy="6333039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2195907" y="824844"/>
            <a:ext cx="6436935" cy="6320673"/>
          </a:xfrm>
          <a:prstGeom prst="rect">
            <a:avLst/>
          </a:prstGeom>
          <a:noFill/>
          <a:ln w="101600">
            <a:solidFill>
              <a:srgbClr val="FFF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459933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1052933" y="137698"/>
            <a:ext cx="25154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100%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791269" y="1113969"/>
            <a:ext cx="52629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POWERPOINT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9036414" y="2985948"/>
            <a:ext cx="2509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 rot="5400000">
            <a:off x="-841424" y="1953307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640504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91667E-6 -3.33333E-6 L -0.83958 -3.33333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79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6.25E-7 -2.96296E-6 L 0.38672 -2.9629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2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11919045" y="0"/>
            <a:ext cx="272955" cy="5405120"/>
          </a:xfrm>
          <a:prstGeom prst="rect">
            <a:avLst/>
          </a:prstGeom>
          <a:solidFill>
            <a:srgbClr val="299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8462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FASHION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345802" y="-705871"/>
            <a:ext cx="7915789" cy="7772816"/>
          </a:xfrm>
          <a:prstGeom prst="rect">
            <a:avLst/>
          </a:prstGeom>
          <a:noFill/>
          <a:ln w="101600">
            <a:solidFill>
              <a:srgbClr val="299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-4218215" y="-627299"/>
            <a:ext cx="846257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FASHION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pic>
        <p:nvPicPr>
          <p:cNvPr id="13" name="Picture">
            <a:extLst>
              <a:ext uri="{FF2B5EF4-FFF2-40B4-BE49-F238E27FC236}">
                <a16:creationId xmlns:a16="http://schemas.microsoft.com/office/drawing/2014/main" id="{529EB875-1563-49D7-BD21-C1D70C1A4D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6" t="11097" r="2922" b="24222"/>
          <a:stretch/>
        </p:blipFill>
        <p:spPr>
          <a:xfrm>
            <a:off x="796360" y="-326524"/>
            <a:ext cx="7014675" cy="7772817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8570259" y="415707"/>
            <a:ext cx="2800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FRESH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850647" y="1391978"/>
            <a:ext cx="4543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ANIMATION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8656252" y="2806828"/>
            <a:ext cx="2503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798122" y="5374398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934206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41028 -3.33333E-6 L 0.09102 -3.33333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95833E-6 -2.96296E-6 L 0.38671 -2.9629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2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D0B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459933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892373" y="1449748"/>
            <a:ext cx="6436935" cy="6320673"/>
          </a:xfrm>
          <a:prstGeom prst="rect">
            <a:avLst/>
          </a:prstGeom>
          <a:noFill/>
          <a:ln w="101600">
            <a:solidFill>
              <a:srgbClr val="D0B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459933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NEW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5876770" y="597033"/>
            <a:ext cx="47660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JUST CLICK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789117" y="1573304"/>
            <a:ext cx="443903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&amp; REPLACE</a:t>
            </a:r>
            <a:endParaRPr lang="en-ID" sz="9600" dirty="0">
              <a:latin typeface="Bebas Kai" panose="04050603020B02020204" pitchFamily="8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C7452-901C-4DAC-97C4-6A4EF1147210}"/>
              </a:ext>
            </a:extLst>
          </p:cNvPr>
          <p:cNvSpPr txBox="1"/>
          <p:nvPr/>
        </p:nvSpPr>
        <p:spPr>
          <a:xfrm>
            <a:off x="7753927" y="3188028"/>
            <a:ext cx="37922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Product Sans" panose="020B0403030502040203" pitchFamily="34" charset="0"/>
              </a:rPr>
              <a:t>Lorem ipsum </a:t>
            </a:r>
            <a:r>
              <a:rPr lang="en-ID" dirty="0" err="1">
                <a:latin typeface="Product Sans" panose="020B0403030502040203" pitchFamily="34" charset="0"/>
              </a:rPr>
              <a:t>koncone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memet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kui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wonge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saklek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puol</a:t>
            </a:r>
            <a:r>
              <a:rPr lang="en-ID" dirty="0">
                <a:latin typeface="Product Sans" panose="020B0403030502040203" pitchFamily="34" charset="0"/>
              </a:rPr>
              <a:t>, </a:t>
            </a:r>
            <a:r>
              <a:rPr lang="en-ID" dirty="0" err="1">
                <a:latin typeface="Product Sans" panose="020B0403030502040203" pitchFamily="34" charset="0"/>
              </a:rPr>
              <a:t>ketokane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mari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onk</a:t>
            </a:r>
            <a:r>
              <a:rPr lang="en-ID" dirty="0">
                <a:latin typeface="Product Sans" panose="020B0403030502040203" pitchFamily="34" charset="0"/>
              </a:rPr>
              <a:t> sing </a:t>
            </a:r>
            <a:r>
              <a:rPr lang="en-ID" dirty="0" err="1">
                <a:latin typeface="Product Sans" panose="020B0403030502040203" pitchFamily="34" charset="0"/>
              </a:rPr>
              <a:t>nagih</a:t>
            </a:r>
            <a:r>
              <a:rPr lang="en-ID" dirty="0">
                <a:latin typeface="Product Sans" panose="020B0403030502040203" pitchFamily="34" charset="0"/>
              </a:rPr>
              <a:t> utang </a:t>
            </a:r>
            <a:r>
              <a:rPr lang="en-ID" dirty="0" err="1">
                <a:latin typeface="Product Sans" panose="020B0403030502040203" pitchFamily="34" charset="0"/>
              </a:rPr>
              <a:t>dadi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wajahe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lusuh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kyokn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klambi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ora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diumbah</a:t>
            </a:r>
            <a:r>
              <a:rPr lang="en-ID" dirty="0">
                <a:latin typeface="Product Sans" panose="020B0403030502040203" pitchFamily="34" charset="0"/>
              </a:rPr>
              <a:t> </a:t>
            </a:r>
            <a:r>
              <a:rPr lang="en-ID" dirty="0" err="1">
                <a:latin typeface="Product Sans" panose="020B0403030502040203" pitchFamily="34" charset="0"/>
              </a:rPr>
              <a:t>umbah</a:t>
            </a:r>
            <a:r>
              <a:rPr lang="en-ID" dirty="0">
                <a:latin typeface="Product Sans" panose="020B0403030502040203" pitchFamily="34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 rot="5400000">
            <a:off x="-841424" y="1953307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  <p:pic>
        <p:nvPicPr>
          <p:cNvPr id="13" name="Picture">
            <a:extLst>
              <a:ext uri="{FF2B5EF4-FFF2-40B4-BE49-F238E27FC236}">
                <a16:creationId xmlns:a16="http://schemas.microsoft.com/office/drawing/2014/main" id="{A37BA5B4-478D-48EA-8CA0-6CCC0F8F8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0047" y="1832191"/>
            <a:ext cx="5704170" cy="5025809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1351628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91667E-6 -3.33333E-6 L -0.83958 -3.33333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79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2.96296E-6 L 0.38672 -2.9629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14" grpId="0"/>
      <p:bldP spid="14" grpId="1"/>
      <p:bldP spid="14" grpId="2"/>
      <p:bldP spid="6" grpId="0" animBg="1"/>
      <p:bldP spid="8" grpId="0"/>
      <p:bldP spid="8" grpId="1"/>
      <p:bldP spid="8" grpId="2"/>
      <p:bldP spid="11" grpId="0"/>
      <p:bldP spid="12" grpId="0"/>
      <p:bldP spid="2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D7E180-4AB4-4EAA-BD1B-8FE38F620C18}"/>
              </a:ext>
            </a:extLst>
          </p:cNvPr>
          <p:cNvSpPr/>
          <p:nvPr/>
        </p:nvSpPr>
        <p:spPr>
          <a:xfrm>
            <a:off x="0" y="0"/>
            <a:ext cx="12192000" cy="5402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339B68-EB40-4DB0-B0F2-C24B9C560BB9}"/>
              </a:ext>
            </a:extLst>
          </p:cNvPr>
          <p:cNvSpPr txBox="1"/>
          <p:nvPr/>
        </p:nvSpPr>
        <p:spPr>
          <a:xfrm>
            <a:off x="10295453" y="-627299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3EA617-773D-4FDA-AEB3-E76E68552435}"/>
              </a:ext>
            </a:extLst>
          </p:cNvPr>
          <p:cNvSpPr/>
          <p:nvPr/>
        </p:nvSpPr>
        <p:spPr>
          <a:xfrm>
            <a:off x="0" y="0"/>
            <a:ext cx="272955" cy="5405120"/>
          </a:xfrm>
          <a:prstGeom prst="rect">
            <a:avLst/>
          </a:prstGeom>
          <a:solidFill>
            <a:srgbClr val="9D0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0CBE7D-A863-42E8-8977-E742F0872E19}"/>
              </a:ext>
            </a:extLst>
          </p:cNvPr>
          <p:cNvSpPr txBox="1"/>
          <p:nvPr/>
        </p:nvSpPr>
        <p:spPr>
          <a:xfrm>
            <a:off x="-5023955" y="3219131"/>
            <a:ext cx="578395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>
                <a:ln w="22225">
                  <a:solidFill>
                    <a:schemeClr val="tx1"/>
                  </a:solidFill>
                </a:ln>
                <a:noFill/>
                <a:latin typeface="Bebas Kai" panose="04050603020B02020204" pitchFamily="82" charset="0"/>
              </a:rPr>
              <a:t>STYLE</a:t>
            </a:r>
            <a:endParaRPr lang="en-ID" sz="23900" dirty="0">
              <a:ln w="22225">
                <a:solidFill>
                  <a:schemeClr val="tx1"/>
                </a:solidFill>
              </a:ln>
              <a:noFill/>
              <a:latin typeface="Bebas Kai" panose="04050603020B02020204" pitchFamily="8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E452B9-5F53-4780-85C8-09876CCF6F3E}"/>
              </a:ext>
            </a:extLst>
          </p:cNvPr>
          <p:cNvSpPr/>
          <p:nvPr/>
        </p:nvSpPr>
        <p:spPr>
          <a:xfrm>
            <a:off x="4910090" y="849588"/>
            <a:ext cx="6436935" cy="6320673"/>
          </a:xfrm>
          <a:prstGeom prst="rect">
            <a:avLst/>
          </a:prstGeom>
          <a:noFill/>
          <a:ln w="101600">
            <a:solidFill>
              <a:srgbClr val="9D01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F6565D-00A2-4BE1-BC77-5FF4A7530A7C}"/>
              </a:ext>
            </a:extLst>
          </p:cNvPr>
          <p:cNvSpPr/>
          <p:nvPr/>
        </p:nvSpPr>
        <p:spPr>
          <a:xfrm>
            <a:off x="8749199" y="5104263"/>
            <a:ext cx="2251881" cy="573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i="1" dirty="0">
                <a:solidFill>
                  <a:schemeClr val="tx1"/>
                </a:solidFill>
                <a:latin typeface="Bebas Kai" panose="04050603020B02020204" pitchFamily="82" charset="0"/>
              </a:rPr>
              <a:t>POWERPOINT TEMPLATE</a:t>
            </a:r>
            <a:endParaRPr lang="en-ID" sz="2000" i="1" dirty="0">
              <a:solidFill>
                <a:schemeClr val="tx1"/>
              </a:solidFill>
              <a:latin typeface="Bebas Kai" panose="04050603020B02020204" pitchFamily="8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E949D5-9C0C-46C3-926B-BABED9017C12}"/>
              </a:ext>
            </a:extLst>
          </p:cNvPr>
          <p:cNvSpPr txBox="1"/>
          <p:nvPr/>
        </p:nvSpPr>
        <p:spPr>
          <a:xfrm>
            <a:off x="629603" y="680560"/>
            <a:ext cx="35798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latin typeface="Bebas Kai" panose="04050603020B02020204" pitchFamily="82" charset="0"/>
              </a:rPr>
              <a:t>FULL HD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C03518-E0B6-4800-8E9B-AA68366CD42E}"/>
              </a:ext>
            </a:extLst>
          </p:cNvPr>
          <p:cNvSpPr txBox="1"/>
          <p:nvPr/>
        </p:nvSpPr>
        <p:spPr>
          <a:xfrm>
            <a:off x="629603" y="1656831"/>
            <a:ext cx="50882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atin typeface="Bebas Kai" panose="04050603020B02020204" pitchFamily="82" charset="0"/>
              </a:rPr>
              <a:t>1920 x 1080</a:t>
            </a:r>
            <a:endParaRPr lang="en-ID" sz="9600" dirty="0">
              <a:latin typeface="Bebas Kai" panose="04050603020B02020204" pitchFamily="82" charset="0"/>
            </a:endParaRPr>
          </a:p>
        </p:txBody>
      </p:sp>
      <p:pic>
        <p:nvPicPr>
          <p:cNvPr id="16" name="Picture">
            <a:extLst>
              <a:ext uri="{FF2B5EF4-FFF2-40B4-BE49-F238E27FC236}">
                <a16:creationId xmlns:a16="http://schemas.microsoft.com/office/drawing/2014/main" id="{EE7CDA3A-6772-412C-8317-1A0F6888ED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84"/>
          <a:stretch/>
        </p:blipFill>
        <p:spPr>
          <a:xfrm>
            <a:off x="5276473" y="1180531"/>
            <a:ext cx="5704170" cy="6109270"/>
          </a:xfrm>
          <a:custGeom>
            <a:avLst/>
            <a:gdLst>
              <a:gd name="connsiteX0" fmla="*/ 0 w 5731496"/>
              <a:gd name="connsiteY0" fmla="*/ 0 h 6004875"/>
              <a:gd name="connsiteX1" fmla="*/ 5731496 w 5731496"/>
              <a:gd name="connsiteY1" fmla="*/ 0 h 6004875"/>
              <a:gd name="connsiteX2" fmla="*/ 5731496 w 5731496"/>
              <a:gd name="connsiteY2" fmla="*/ 6004875 h 6004875"/>
              <a:gd name="connsiteX3" fmla="*/ 0 w 5731496"/>
              <a:gd name="connsiteY3" fmla="*/ 6004875 h 600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1496" h="6004875">
                <a:moveTo>
                  <a:pt x="0" y="0"/>
                </a:moveTo>
                <a:lnTo>
                  <a:pt x="5731496" y="0"/>
                </a:lnTo>
                <a:lnTo>
                  <a:pt x="5731496" y="6004875"/>
                </a:lnTo>
                <a:lnTo>
                  <a:pt x="0" y="6004875"/>
                </a:lnTo>
                <a:close/>
              </a:path>
            </a:pathLst>
          </a:custGeom>
          <a:effectLst>
            <a:outerShdw blurRad="393700" dir="180000" sx="102000" sy="102000" algn="ctr" rotWithShape="0">
              <a:prstClr val="black">
                <a:alpha val="2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7588634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6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6.25E-7 -3.33333E-6 L -0.25 -3.33333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2.96296E-6 L 0.38672 -2.96296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3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4" decel="8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ccel="10000" decel="20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5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8" grpId="1"/>
      <p:bldP spid="8" grpId="2"/>
      <p:bldP spid="9" grpId="0" animBg="1"/>
      <p:bldP spid="14" grpId="0"/>
      <p:bldP spid="14" grpId="1"/>
      <p:bldP spid="14" grpId="2"/>
      <p:bldP spid="6" grpId="0" animBg="1"/>
      <p:bldP spid="10" grpId="0" animBg="1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223</Words>
  <Application>Microsoft Office PowerPoint</Application>
  <PresentationFormat>Widescreen</PresentationFormat>
  <Paragraphs>58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Bebas Kai</vt:lpstr>
      <vt:lpstr>Calibri</vt:lpstr>
      <vt:lpstr>Calibri Light</vt:lpstr>
      <vt:lpstr>Product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Office 365</cp:lastModifiedBy>
  <cp:revision>23</cp:revision>
  <dcterms:created xsi:type="dcterms:W3CDTF">2020-06-18T15:15:28Z</dcterms:created>
  <dcterms:modified xsi:type="dcterms:W3CDTF">2020-07-15T02:38:33Z</dcterms:modified>
</cp:coreProperties>
</file>