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96" y="331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074BCA-1349-5912-2995-8A09BFEA3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82DCF9-A014-4C6C-9035-2A292ECCB2C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FDBF46-6AA4-99E3-35B2-0DD38A3F1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76669-121D-B05F-C736-1878CA23D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3EF59-806A-4E81-95DB-6FF0E159D71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1438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32433-DAD9-1249-77D2-824658B29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378D4A-458F-4828-94EE-5D5CC23CF3F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1ACC3-6CA8-0496-606D-1C48AC32F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0E837-8193-3D34-1DB4-30368294C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704B6-A5D3-4550-A0E7-A4F27EDB864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67413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0A2B12-33BF-5482-F058-F1A05DD8B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24A33C-72A4-4EFF-A48D-12CC42A3FB7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43AC99-DE0C-327A-2230-22479C938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26FA5-6BB3-DEB4-387F-95AC70400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F0CCB-143F-4710-8529-842D46BD42C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8677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FEC40-48C0-7F46-C511-E0B9AE635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CD8B1-5F3F-4721-A8FE-19F627F1B35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36A878-4D9B-4E2B-F361-C92A8CD32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5A44A5-E063-85DF-4ED0-F8F0E70D6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5A60D5-5C47-47AB-A1E8-F659EF626A0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79077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9EFAE8-5191-7517-712B-D2F1619AA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4D0509-FE6E-42DA-8C83-702F8069C57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D83420-CABD-AA45-7815-673B7FC7D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DE79F-E2F1-EECF-D452-6E463ACF0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46E175-C678-406A-B621-3085D4D9458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77641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8FD7627-76A1-0DF3-8C85-359F7FB63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6E43F9-93AB-4B89-A432-98F9BB328BB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4234CD6-B97E-BE2A-583E-4D41FE400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4461579-141D-FF58-799C-C460664D4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21A8B3-BC1A-423A-91C5-E2996B46A45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77109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699C18A-A47D-3640-14BA-E3F8086F4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47A4DA-686A-4884-884F-31EFE17B550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0AB7B0E-9ED1-8778-2774-6BD3459B1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7ABA81A-BFDB-5CD2-5602-C68645286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962A7-755E-40A2-94FD-6128FFFE507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33322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91A2F55-90A9-7C2D-B777-671C3CF73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2C2D6B-021D-4FC4-A41C-C94D7E68A0F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9C43B7C-1DE5-721D-5E79-91B41A02D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0D2A501-69B4-7AC8-CDB3-25F43181F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A386E2-FE89-47B5-9641-83336F80444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43949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452D8C2-26F9-5959-065F-8A002E68D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E43DFB-0EBF-4103-B412-50903BED05F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29608FA-BF0F-AB68-E931-A19CBDD61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6476ABC-9DEA-2E7C-A202-3C6EB86BA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6F0ED3-5546-44AF-AF96-043E3BBE9D1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55741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6FCAB7-14D0-A5FA-051E-F63B21469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586730-5EDD-4DD7-AC29-C9510AE0AEE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8313ED3-6F04-D1CE-1F09-17805AAD2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B48E13A-E3BB-37C7-92A1-B8C0F2139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84C46-3AF5-42CA-8847-D0A24B25300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30435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28DA202-07FB-6B31-5947-CC6C24659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EAD1B6-5D43-4F5C-8CE1-133C00F8F8F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6B9E043-B44D-9FC0-64C3-ACCA4FF95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5632796-CD1C-CC96-0124-4A8B0752C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291E32-AA3F-4493-A766-D54F305575C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7772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10DBACC-5918-66C2-23F1-7077983B71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E06D6112-521E-B0BF-3CA9-4CC583F7D7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4858E5-8EAB-BBD6-7C10-B07DBCD82C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9BEE6B69-0983-4868-9C82-A0A8FB08B9F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CB276C-C56C-F39E-AA9F-461ECE0E1A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1234FA-5D94-4678-698F-36B70C8BD5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DAD0838-B5B1-49FC-BB44-855D6DE66D16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A07ECEE-D5A9-633C-3764-27860986E0A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90B1C5AD-B57A-4E1C-9F23-942F13630199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>
            <a:extLst>
              <a:ext uri="{FF2B5EF4-FFF2-40B4-BE49-F238E27FC236}">
                <a16:creationId xmlns:a16="http://schemas.microsoft.com/office/drawing/2014/main" id="{E5E163FE-94B4-B638-CAD4-1FEBA2D34A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3D105DA5-687D-5ABC-BDDA-64E6A44195E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773AE8C-9382-A901-A732-5BAA445951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303CEC5-7377-9891-3A6D-62F80DEEB8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08DFDA44-22E3-6573-BC5F-FE822A67CBF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E055BBF-37F8-E0E4-8CDF-282DC2942D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831EF19-E855-C678-EEA9-ABBA1F5299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2B7BBFE3-FC71-6ACD-7B7B-073A65E3383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93CE11FD-0954-E3B9-1FC6-4193900220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984EAD06-7CBF-39E6-6126-1BA0B62CEE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4">
            <a:extLst>
              <a:ext uri="{FF2B5EF4-FFF2-40B4-BE49-F238E27FC236}">
                <a16:creationId xmlns:a16="http://schemas.microsoft.com/office/drawing/2014/main" id="{9D48F997-9A3B-AFC5-A99C-EE93B82812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91D12274-030C-EF4F-E0B3-C5C2A8F1C33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7380BC6-CE24-7062-8E91-51C41F0129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615EB18-6D21-214D-661A-820AD42FDC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563C9441-BB28-F71A-3F4B-730EF176972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A5A470C-E71C-0D5C-CC7A-9F768E29C1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F0360627-F7DA-962E-690D-AEF9E1F428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B5616857-4A5F-E997-A41B-C93F2E0CC38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7C7A32CD-B6A6-AAA9-B1AB-C6391ED86E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8713EF5E-1C97-0223-E7FB-079C506B9D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6">
            <a:extLst>
              <a:ext uri="{FF2B5EF4-FFF2-40B4-BE49-F238E27FC236}">
                <a16:creationId xmlns:a16="http://schemas.microsoft.com/office/drawing/2014/main" id="{E22AAA33-B22D-C249-48C4-772991A38D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C757ECB4-5F5E-C186-9D5D-B0B7C3C0861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461556C-C771-356F-1902-D26AFB54C9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0D6C75F-5F75-6B7E-0C11-EADC671D67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9BB2BB32-04B0-1DA9-B470-05065E2EF99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5868F7C-3753-7738-8FD8-0765C0B9BD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57898405-5758-31FF-A6F2-0E1C847304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2ADB05C0-0FF7-30AA-CCB8-33C0A2A8F71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D7F6F1DE-93A6-1E91-7C67-55F9B65E58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35D72790-E90D-966B-DB51-7222525348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4">
            <a:extLst>
              <a:ext uri="{FF2B5EF4-FFF2-40B4-BE49-F238E27FC236}">
                <a16:creationId xmlns:a16="http://schemas.microsoft.com/office/drawing/2014/main" id="{BDFF888A-A3FB-EA13-4A64-88848068C9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B2ACD35F-E5DD-91E5-710F-10F873A23AF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3D9127E-3D91-975B-1A65-E0546D51FB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2DCD899-DFC0-E93A-F99C-AFD086332E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4FBA39F4-D174-0497-B750-B9C09505F70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7F9EDFA-23F6-8C22-0C86-CACB7D7990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BC910BBF-8191-7839-0E18-9E2D2EE33E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03EA3EC0-4D92-1A35-E909-ECA7E387066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F74D7A73-674A-5A0B-970A-512828A01A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99082C77-0094-FA0C-1BD3-1E46F87C76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4">
            <a:extLst>
              <a:ext uri="{FF2B5EF4-FFF2-40B4-BE49-F238E27FC236}">
                <a16:creationId xmlns:a16="http://schemas.microsoft.com/office/drawing/2014/main" id="{B871F298-DAE4-E150-CBBD-0401F9449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59A74161-D743-0D89-13F7-2869A37AA95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B0FAD9C-FDB6-6C51-4507-1B248AE1CB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6207A8A-CB62-60E2-DF43-F0FA040CFD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7CB5E08B-D7F3-FA98-4F54-C1A1D88C19D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CF9CE56E-D466-AE0A-034C-140ED61D1F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731B63F0-4AAC-7921-BDB3-C6BB3B9A78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67A8FCBC-D830-76B4-A55F-E4C07976A4D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2AD0B0A1-CCBA-532B-E629-A907762162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7BDA8BC1-915B-C2B1-E234-FEDA2480ED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5">
            <a:extLst>
              <a:ext uri="{FF2B5EF4-FFF2-40B4-BE49-F238E27FC236}">
                <a16:creationId xmlns:a16="http://schemas.microsoft.com/office/drawing/2014/main" id="{47805667-8FE2-71DA-8B65-8651FD7FB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56BC2915-1A36-09CA-82A6-3D9277962C9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4B57A33-80A1-3E3D-7A20-CC724881DE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E6C2D11-9499-7024-608A-9116A00F08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C59B95F9-F976-A963-8E0D-674A1FF4066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478DC65-1AA3-0A1E-1872-F469179E65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CCAA81F7-D1CE-3520-37B1-A858C1570F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D6667BF0-EE8F-E84D-5957-DF1459A3B4D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B9C8AD6B-07F7-77B9-35B1-5ADC969D8A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A43F670C-485B-7AE4-365C-B316C0A45F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4">
            <a:extLst>
              <a:ext uri="{FF2B5EF4-FFF2-40B4-BE49-F238E27FC236}">
                <a16:creationId xmlns:a16="http://schemas.microsoft.com/office/drawing/2014/main" id="{EDC23702-0D53-3286-D24A-DE01BE804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139E3A8C-9583-5A07-6D5E-A903056A5B0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F23DCF8-B8E3-5B85-C11F-B21865CD0E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1777494-94D5-D092-63AC-D9B50B313D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BAAAAC9D-8992-5033-6F01-33F660276FA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9737E04-6A16-817F-505E-86533BEE80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210AA412-4FDD-F4A4-FA85-9F031DE630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631A5700-E330-9F96-76E3-A500687B0A7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2">
              <a:extLst>
                <a:ext uri="{FF2B5EF4-FFF2-40B4-BE49-F238E27FC236}">
                  <a16:creationId xmlns:a16="http://schemas.microsoft.com/office/drawing/2014/main" id="{066877C9-C945-F742-842B-CF77AE7F35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63C2D7E3-63BE-CB60-FE08-18ABBFAE14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4">
            <a:extLst>
              <a:ext uri="{FF2B5EF4-FFF2-40B4-BE49-F238E27FC236}">
                <a16:creationId xmlns:a16="http://schemas.microsoft.com/office/drawing/2014/main" id="{74ADEAFA-8102-9954-4EB8-F20BE8005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1E54D858-1338-8237-F4C6-9CC5C53F4A2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EF254D3-F11C-D176-74B5-E6963481AE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9B58F9A5-529B-6041-A06A-76F95023A4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6361F50C-AB76-865D-C260-92D473FC1BB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CC37189-D1C1-5920-4438-8FCADFFD08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311F2B70-9D72-E594-33D6-CAC5A14425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AA4543B1-E611-F232-A181-99FDC09CC05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2">
              <a:extLst>
                <a:ext uri="{FF2B5EF4-FFF2-40B4-BE49-F238E27FC236}">
                  <a16:creationId xmlns:a16="http://schemas.microsoft.com/office/drawing/2014/main" id="{BB7E6563-A64E-D7D1-E18E-0847A36EB3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19970F1D-30BE-FD92-6163-83B37FC6B5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6">
            <a:extLst>
              <a:ext uri="{FF2B5EF4-FFF2-40B4-BE49-F238E27FC236}">
                <a16:creationId xmlns:a16="http://schemas.microsoft.com/office/drawing/2014/main" id="{C888B8C7-81D9-0F62-60A2-149BAEFB91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5E99648A-8CC6-38F7-7276-5A9CFAF4F96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4BB1F87-D067-712D-41B1-7D330B2DC5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5209400-9F79-0A04-4FD5-6AE89DB311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342CACC2-7553-724D-92A9-5929B72A507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E38C0AD-D2F5-5AC8-2624-1380227E54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81A0056A-0976-781E-DB9C-AEDE863F24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EB5B17CF-A336-08B8-A67B-7772A5531A5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2">
              <a:extLst>
                <a:ext uri="{FF2B5EF4-FFF2-40B4-BE49-F238E27FC236}">
                  <a16:creationId xmlns:a16="http://schemas.microsoft.com/office/drawing/2014/main" id="{B96C3B9A-C4D1-98D8-CD92-DB9A57EC6E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4029F9D0-6E87-6401-6C1E-815259EDA2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</TotalTime>
  <Words>27</Words>
  <Application>Microsoft Office PowerPoint</Application>
  <PresentationFormat>와이드스크린</PresentationFormat>
  <Paragraphs>27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6</cp:revision>
  <dcterms:created xsi:type="dcterms:W3CDTF">2008-08-29T16:32:48Z</dcterms:created>
  <dcterms:modified xsi:type="dcterms:W3CDTF">2025-01-08T07:21:32Z</dcterms:modified>
</cp:coreProperties>
</file>